
<file path=[Content_Types].xml><?xml version="1.0" encoding="utf-8"?>
<Types xmlns="http://schemas.openxmlformats.org/package/2006/content-types">
  <Default Extension="png" ContentType="image/png"/>
  <Default Extension="png&amp;ehk=83evU" ContentType="image/png"/>
  <Default Extension="gif&amp;ehk=tPDZdZRtV6kBtN2UZbkfHw&amp;r=0&amp;pid=OfficeInsert" ContentType="image/gi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  <p:sldMasterId id="2147483936" r:id="rId2"/>
  </p:sldMasterIdLst>
  <p:notesMasterIdLst>
    <p:notesMasterId r:id="rId46"/>
  </p:notesMasterIdLst>
  <p:handoutMasterIdLst>
    <p:handoutMasterId r:id="rId47"/>
  </p:handoutMasterIdLst>
  <p:sldIdLst>
    <p:sldId id="411" r:id="rId3"/>
    <p:sldId id="392" r:id="rId4"/>
    <p:sldId id="363" r:id="rId5"/>
    <p:sldId id="414" r:id="rId6"/>
    <p:sldId id="385" r:id="rId7"/>
    <p:sldId id="378" r:id="rId8"/>
    <p:sldId id="379" r:id="rId9"/>
    <p:sldId id="380" r:id="rId10"/>
    <p:sldId id="381" r:id="rId11"/>
    <p:sldId id="383" r:id="rId12"/>
    <p:sldId id="384" r:id="rId13"/>
    <p:sldId id="390" r:id="rId14"/>
    <p:sldId id="369" r:id="rId15"/>
    <p:sldId id="391" r:id="rId16"/>
    <p:sldId id="373" r:id="rId17"/>
    <p:sldId id="388" r:id="rId18"/>
    <p:sldId id="258" r:id="rId19"/>
    <p:sldId id="285" r:id="rId20"/>
    <p:sldId id="347" r:id="rId21"/>
    <p:sldId id="354" r:id="rId22"/>
    <p:sldId id="304" r:id="rId23"/>
    <p:sldId id="345" r:id="rId24"/>
    <p:sldId id="355" r:id="rId25"/>
    <p:sldId id="346" r:id="rId26"/>
    <p:sldId id="356" r:id="rId27"/>
    <p:sldId id="351" r:id="rId28"/>
    <p:sldId id="348" r:id="rId29"/>
    <p:sldId id="357" r:id="rId30"/>
    <p:sldId id="352" r:id="rId31"/>
    <p:sldId id="360" r:id="rId32"/>
    <p:sldId id="349" r:id="rId33"/>
    <p:sldId id="358" r:id="rId34"/>
    <p:sldId id="353" r:id="rId35"/>
    <p:sldId id="350" r:id="rId36"/>
    <p:sldId id="359" r:id="rId37"/>
    <p:sldId id="402" r:id="rId38"/>
    <p:sldId id="403" r:id="rId39"/>
    <p:sldId id="404" r:id="rId40"/>
    <p:sldId id="405" r:id="rId41"/>
    <p:sldId id="406" r:id="rId42"/>
    <p:sldId id="407" r:id="rId43"/>
    <p:sldId id="408" r:id="rId44"/>
    <p:sldId id="412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4589" autoAdjust="0"/>
  </p:normalViewPr>
  <p:slideViewPr>
    <p:cSldViewPr>
      <p:cViewPr varScale="1">
        <p:scale>
          <a:sx n="109" d="100"/>
          <a:sy n="109" d="100"/>
        </p:scale>
        <p:origin x="64" y="1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0E9D2D-6BC5-4C97-9D2B-0EF623E3DBED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10289CF-3EB7-48F4-80A6-ED8EAEDBEDD7}" type="pres">
      <dgm:prSet presAssocID="{840E9D2D-6BC5-4C97-9D2B-0EF623E3DBED}" presName="Name0" presStyleCnt="0">
        <dgm:presLayoutVars>
          <dgm:animLvl val="lvl"/>
          <dgm:resizeHandles val="exact"/>
        </dgm:presLayoutVars>
      </dgm:prSet>
      <dgm:spPr/>
    </dgm:pt>
  </dgm:ptLst>
  <dgm:cxnLst>
    <dgm:cxn modelId="{587C7F3F-2EFB-4B23-89D2-F4CD625FC6EB}" type="presOf" srcId="{840E9D2D-6BC5-4C97-9D2B-0EF623E3DBED}" destId="{710289CF-3EB7-48F4-80A6-ED8EAEDBEDD7}" srcOrd="0" destOrd="0" presId="urn:microsoft.com/office/officeart/2016/7/layout/BasicLinearProcessNumbered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06A2CB-5E80-411D-8BE4-470C4179A049}" type="doc">
      <dgm:prSet loTypeId="urn:microsoft.com/office/officeart/2005/8/layout/cycle8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D4709C0-643E-4094-8B08-34E4D5514AEA}">
      <dgm:prSet custT="1"/>
      <dgm:spPr/>
      <dgm:t>
        <a:bodyPr/>
        <a:lstStyle/>
        <a:p>
          <a:r>
            <a:rPr lang="en-US" sz="2000" dirty="0"/>
            <a:t>The Melody shall always be heard.</a:t>
          </a:r>
        </a:p>
      </dgm:t>
    </dgm:pt>
    <dgm:pt modelId="{B34C28FB-4BC8-40A3-B605-DD2A1EBB1D58}" type="parTrans" cxnId="{96F11F69-3640-4750-9241-27D63EB4F468}">
      <dgm:prSet/>
      <dgm:spPr/>
      <dgm:t>
        <a:bodyPr/>
        <a:lstStyle/>
        <a:p>
          <a:endParaRPr lang="en-US"/>
        </a:p>
      </dgm:t>
    </dgm:pt>
    <dgm:pt modelId="{80592CE0-ACCD-4896-AC92-A3B0F1B41A57}" type="sibTrans" cxnId="{96F11F69-3640-4750-9241-27D63EB4F468}">
      <dgm:prSet/>
      <dgm:spPr/>
      <dgm:t>
        <a:bodyPr/>
        <a:lstStyle/>
        <a:p>
          <a:endParaRPr lang="en-US"/>
        </a:p>
      </dgm:t>
    </dgm:pt>
    <dgm:pt modelId="{1417E768-B930-486E-BD70-E0AB73E9E2FB}">
      <dgm:prSet custT="1"/>
      <dgm:spPr/>
      <dgm:t>
        <a:bodyPr/>
        <a:lstStyle/>
        <a:p>
          <a:endParaRPr lang="en-US" sz="1800" dirty="0"/>
        </a:p>
        <a:p>
          <a:r>
            <a:rPr lang="en-US" sz="2000" dirty="0"/>
            <a:t>The Harmony shall always be heard but never, never, cover the Melody.</a:t>
          </a:r>
        </a:p>
      </dgm:t>
    </dgm:pt>
    <dgm:pt modelId="{C2ECC3B8-4FDC-407A-A264-3DA654398838}" type="parTrans" cxnId="{12C62B3F-7BFE-4860-9F7E-574BF1082898}">
      <dgm:prSet/>
      <dgm:spPr/>
      <dgm:t>
        <a:bodyPr/>
        <a:lstStyle/>
        <a:p>
          <a:endParaRPr lang="en-US"/>
        </a:p>
      </dgm:t>
    </dgm:pt>
    <dgm:pt modelId="{D801FED1-B032-4A8A-BA2F-338FB1DEFF0D}" type="sibTrans" cxnId="{12C62B3F-7BFE-4860-9F7E-574BF1082898}">
      <dgm:prSet/>
      <dgm:spPr/>
      <dgm:t>
        <a:bodyPr/>
        <a:lstStyle/>
        <a:p>
          <a:endParaRPr lang="en-US"/>
        </a:p>
      </dgm:t>
    </dgm:pt>
    <dgm:pt modelId="{54660978-DD3E-4BDC-989F-B2BEA7CE9D2F}">
      <dgm:prSet/>
      <dgm:spPr/>
      <dgm:t>
        <a:bodyPr/>
        <a:lstStyle/>
        <a:p>
          <a:r>
            <a:rPr lang="en-US" dirty="0"/>
            <a:t>The Rhythm shall be felt.</a:t>
          </a:r>
        </a:p>
      </dgm:t>
    </dgm:pt>
    <dgm:pt modelId="{AF601676-5DE4-42C3-8C6B-6C409B13B695}" type="parTrans" cxnId="{06842315-22AD-44C9-B9C6-D047F423BA32}">
      <dgm:prSet/>
      <dgm:spPr/>
      <dgm:t>
        <a:bodyPr/>
        <a:lstStyle/>
        <a:p>
          <a:endParaRPr lang="en-US"/>
        </a:p>
      </dgm:t>
    </dgm:pt>
    <dgm:pt modelId="{7D108C98-AB88-4849-ABAB-5C59D0244861}" type="sibTrans" cxnId="{06842315-22AD-44C9-B9C6-D047F423BA32}">
      <dgm:prSet/>
      <dgm:spPr/>
      <dgm:t>
        <a:bodyPr/>
        <a:lstStyle/>
        <a:p>
          <a:endParaRPr lang="en-US"/>
        </a:p>
      </dgm:t>
    </dgm:pt>
    <dgm:pt modelId="{9F26DF10-0D3B-4F0B-B651-09C3E070D849}">
      <dgm:prSet custT="1"/>
      <dgm:spPr/>
      <dgm:t>
        <a:bodyPr/>
        <a:lstStyle/>
        <a:p>
          <a:r>
            <a:rPr lang="en-US" sz="1900" dirty="0"/>
            <a:t>The long notes (drone) shall never cover the rhythm.</a:t>
          </a:r>
        </a:p>
      </dgm:t>
    </dgm:pt>
    <dgm:pt modelId="{05D8B3C8-6837-4DE2-A128-6952EEA5CC79}" type="parTrans" cxnId="{99434A40-CDB7-41F6-A9A9-69B1CA870019}">
      <dgm:prSet/>
      <dgm:spPr/>
      <dgm:t>
        <a:bodyPr/>
        <a:lstStyle/>
        <a:p>
          <a:endParaRPr lang="en-US"/>
        </a:p>
      </dgm:t>
    </dgm:pt>
    <dgm:pt modelId="{52103936-8D26-408D-BDE0-EFAE40B91863}" type="sibTrans" cxnId="{99434A40-CDB7-41F6-A9A9-69B1CA870019}">
      <dgm:prSet/>
      <dgm:spPr/>
      <dgm:t>
        <a:bodyPr/>
        <a:lstStyle/>
        <a:p>
          <a:endParaRPr lang="en-US"/>
        </a:p>
      </dgm:t>
    </dgm:pt>
    <dgm:pt modelId="{265BD2A5-71B7-4B3D-AA64-7930EE1C7A87}" type="pres">
      <dgm:prSet presAssocID="{8506A2CB-5E80-411D-8BE4-470C4179A049}" presName="compositeShape" presStyleCnt="0">
        <dgm:presLayoutVars>
          <dgm:chMax val="7"/>
          <dgm:dir/>
          <dgm:resizeHandles val="exact"/>
        </dgm:presLayoutVars>
      </dgm:prSet>
      <dgm:spPr/>
    </dgm:pt>
    <dgm:pt modelId="{18028E33-E8AA-4F08-B912-1F1A2E07F3EB}" type="pres">
      <dgm:prSet presAssocID="{8506A2CB-5E80-411D-8BE4-470C4179A049}" presName="wedge1" presStyleLbl="node1" presStyleIdx="0" presStyleCnt="4" custLinFactNeighborX="799" custLinFactNeighborY="47"/>
      <dgm:spPr/>
    </dgm:pt>
    <dgm:pt modelId="{3DBAD887-6464-4036-B8D3-4B4D8F8D8078}" type="pres">
      <dgm:prSet presAssocID="{8506A2CB-5E80-411D-8BE4-470C4179A049}" presName="dummy1a" presStyleCnt="0"/>
      <dgm:spPr/>
    </dgm:pt>
    <dgm:pt modelId="{67A28075-0829-4D10-8788-12EE5372515F}" type="pres">
      <dgm:prSet presAssocID="{8506A2CB-5E80-411D-8BE4-470C4179A049}" presName="dummy1b" presStyleCnt="0"/>
      <dgm:spPr/>
    </dgm:pt>
    <dgm:pt modelId="{77872DE9-AB65-470D-ABA3-40B9E65E38CF}" type="pres">
      <dgm:prSet presAssocID="{8506A2CB-5E80-411D-8BE4-470C4179A04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0B13911-7793-4DD5-B02C-80FBB71AC1C3}" type="pres">
      <dgm:prSet presAssocID="{8506A2CB-5E80-411D-8BE4-470C4179A049}" presName="wedge2" presStyleLbl="node1" presStyleIdx="1" presStyleCnt="4" custLinFactNeighborX="799"/>
      <dgm:spPr/>
    </dgm:pt>
    <dgm:pt modelId="{5EB299E0-B48A-4ED9-A7AB-2906560FE8D5}" type="pres">
      <dgm:prSet presAssocID="{8506A2CB-5E80-411D-8BE4-470C4179A049}" presName="dummy2a" presStyleCnt="0"/>
      <dgm:spPr/>
    </dgm:pt>
    <dgm:pt modelId="{845997E3-FF82-4F39-8891-F7A526E89C7B}" type="pres">
      <dgm:prSet presAssocID="{8506A2CB-5E80-411D-8BE4-470C4179A049}" presName="dummy2b" presStyleCnt="0"/>
      <dgm:spPr/>
    </dgm:pt>
    <dgm:pt modelId="{ACB37761-A66F-400B-A29D-14935C97E539}" type="pres">
      <dgm:prSet presAssocID="{8506A2CB-5E80-411D-8BE4-470C4179A04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E7A57FC-98F8-4518-BF7E-62E12EB1FF8E}" type="pres">
      <dgm:prSet presAssocID="{8506A2CB-5E80-411D-8BE4-470C4179A049}" presName="wedge3" presStyleLbl="node1" presStyleIdx="2" presStyleCnt="4" custLinFactNeighborX="799"/>
      <dgm:spPr/>
    </dgm:pt>
    <dgm:pt modelId="{E8D22D3D-DA01-4CF0-A33C-FC20E211F190}" type="pres">
      <dgm:prSet presAssocID="{8506A2CB-5E80-411D-8BE4-470C4179A049}" presName="dummy3a" presStyleCnt="0"/>
      <dgm:spPr/>
    </dgm:pt>
    <dgm:pt modelId="{18A2103B-3B94-44F5-A614-3AD5E247B77C}" type="pres">
      <dgm:prSet presAssocID="{8506A2CB-5E80-411D-8BE4-470C4179A049}" presName="dummy3b" presStyleCnt="0"/>
      <dgm:spPr/>
    </dgm:pt>
    <dgm:pt modelId="{FF1903F6-9D20-40B8-B4CB-684ED182C701}" type="pres">
      <dgm:prSet presAssocID="{8506A2CB-5E80-411D-8BE4-470C4179A04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091129F-31AB-497B-952E-278104A34DF8}" type="pres">
      <dgm:prSet presAssocID="{8506A2CB-5E80-411D-8BE4-470C4179A049}" presName="wedge4" presStyleLbl="node1" presStyleIdx="3" presStyleCnt="4" custLinFactNeighborX="799"/>
      <dgm:spPr/>
    </dgm:pt>
    <dgm:pt modelId="{C063FEC7-6739-4547-B284-0EE88A4A0603}" type="pres">
      <dgm:prSet presAssocID="{8506A2CB-5E80-411D-8BE4-470C4179A049}" presName="dummy4a" presStyleCnt="0"/>
      <dgm:spPr/>
    </dgm:pt>
    <dgm:pt modelId="{ECB53908-F4B1-48F3-8DCC-2F3A86D0207D}" type="pres">
      <dgm:prSet presAssocID="{8506A2CB-5E80-411D-8BE4-470C4179A049}" presName="dummy4b" presStyleCnt="0"/>
      <dgm:spPr/>
    </dgm:pt>
    <dgm:pt modelId="{CFAEF8D2-8447-4FBB-8012-29E7C3A631F9}" type="pres">
      <dgm:prSet presAssocID="{8506A2CB-5E80-411D-8BE4-470C4179A04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C3673C7-B978-4FA5-8D84-692E0EEBEE18}" type="pres">
      <dgm:prSet presAssocID="{80592CE0-ACCD-4896-AC92-A3B0F1B41A57}" presName="arrowWedge1" presStyleLbl="fgSibTrans2D1" presStyleIdx="0" presStyleCnt="4"/>
      <dgm:spPr/>
    </dgm:pt>
    <dgm:pt modelId="{1EA6A117-4992-4031-B721-8CEE896ED21B}" type="pres">
      <dgm:prSet presAssocID="{D801FED1-B032-4A8A-BA2F-338FB1DEFF0D}" presName="arrowWedge2" presStyleLbl="fgSibTrans2D1" presStyleIdx="1" presStyleCnt="4" custLinFactNeighborX="166" custLinFactNeighborY="438"/>
      <dgm:spPr/>
    </dgm:pt>
    <dgm:pt modelId="{C3556516-4F54-4310-B55F-19FE23C5A40A}" type="pres">
      <dgm:prSet presAssocID="{7D108C98-AB88-4849-ABAB-5C59D0244861}" presName="arrowWedge3" presStyleLbl="fgSibTrans2D1" presStyleIdx="2" presStyleCnt="4"/>
      <dgm:spPr/>
    </dgm:pt>
    <dgm:pt modelId="{6713EF9B-7A75-48BE-A5DD-8A1701ACBAE0}" type="pres">
      <dgm:prSet presAssocID="{52103936-8D26-408D-BDE0-EFAE40B91863}" presName="arrowWedge4" presStyleLbl="fgSibTrans2D1" presStyleIdx="3" presStyleCnt="4"/>
      <dgm:spPr/>
    </dgm:pt>
  </dgm:ptLst>
  <dgm:cxnLst>
    <dgm:cxn modelId="{06842315-22AD-44C9-B9C6-D047F423BA32}" srcId="{8506A2CB-5E80-411D-8BE4-470C4179A049}" destId="{54660978-DD3E-4BDC-989F-B2BEA7CE9D2F}" srcOrd="2" destOrd="0" parTransId="{AF601676-5DE4-42C3-8C6B-6C409B13B695}" sibTransId="{7D108C98-AB88-4849-ABAB-5C59D0244861}"/>
    <dgm:cxn modelId="{12C62B3F-7BFE-4860-9F7E-574BF1082898}" srcId="{8506A2CB-5E80-411D-8BE4-470C4179A049}" destId="{1417E768-B930-486E-BD70-E0AB73E9E2FB}" srcOrd="1" destOrd="0" parTransId="{C2ECC3B8-4FDC-407A-A264-3DA654398838}" sibTransId="{D801FED1-B032-4A8A-BA2F-338FB1DEFF0D}"/>
    <dgm:cxn modelId="{99434A40-CDB7-41F6-A9A9-69B1CA870019}" srcId="{8506A2CB-5E80-411D-8BE4-470C4179A049}" destId="{9F26DF10-0D3B-4F0B-B651-09C3E070D849}" srcOrd="3" destOrd="0" parTransId="{05D8B3C8-6837-4DE2-A128-6952EEA5CC79}" sibTransId="{52103936-8D26-408D-BDE0-EFAE40B91863}"/>
    <dgm:cxn modelId="{96F11F69-3640-4750-9241-27D63EB4F468}" srcId="{8506A2CB-5E80-411D-8BE4-470C4179A049}" destId="{5D4709C0-643E-4094-8B08-34E4D5514AEA}" srcOrd="0" destOrd="0" parTransId="{B34C28FB-4BC8-40A3-B605-DD2A1EBB1D58}" sibTransId="{80592CE0-ACCD-4896-AC92-A3B0F1B41A57}"/>
    <dgm:cxn modelId="{33704D52-7325-481E-8651-467DB545242B}" type="presOf" srcId="{5D4709C0-643E-4094-8B08-34E4D5514AEA}" destId="{77872DE9-AB65-470D-ABA3-40B9E65E38CF}" srcOrd="1" destOrd="0" presId="urn:microsoft.com/office/officeart/2005/8/layout/cycle8"/>
    <dgm:cxn modelId="{9262A359-211E-4532-9900-FB8596A3F80B}" type="presOf" srcId="{1417E768-B930-486E-BD70-E0AB73E9E2FB}" destId="{ACB37761-A66F-400B-A29D-14935C97E539}" srcOrd="1" destOrd="0" presId="urn:microsoft.com/office/officeart/2005/8/layout/cycle8"/>
    <dgm:cxn modelId="{D0630293-7FBF-4953-AE05-3F223DE7F3C0}" type="presOf" srcId="{1417E768-B930-486E-BD70-E0AB73E9E2FB}" destId="{A0B13911-7793-4DD5-B02C-80FBB71AC1C3}" srcOrd="0" destOrd="0" presId="urn:microsoft.com/office/officeart/2005/8/layout/cycle8"/>
    <dgm:cxn modelId="{FB4C69A1-578C-4AD7-93F6-83BF53DEE525}" type="presOf" srcId="{9F26DF10-0D3B-4F0B-B651-09C3E070D849}" destId="{D091129F-31AB-497B-952E-278104A34DF8}" srcOrd="0" destOrd="0" presId="urn:microsoft.com/office/officeart/2005/8/layout/cycle8"/>
    <dgm:cxn modelId="{7FBB1EAA-9051-4865-8DF2-56241B068A7D}" type="presOf" srcId="{54660978-DD3E-4BDC-989F-B2BEA7CE9D2F}" destId="{4E7A57FC-98F8-4518-BF7E-62E12EB1FF8E}" srcOrd="0" destOrd="0" presId="urn:microsoft.com/office/officeart/2005/8/layout/cycle8"/>
    <dgm:cxn modelId="{AD74AAC3-5C4C-4A6E-B646-084643809CB4}" type="presOf" srcId="{8506A2CB-5E80-411D-8BE4-470C4179A049}" destId="{265BD2A5-71B7-4B3D-AA64-7930EE1C7A87}" srcOrd="0" destOrd="0" presId="urn:microsoft.com/office/officeart/2005/8/layout/cycle8"/>
    <dgm:cxn modelId="{3F2FC8C3-B593-4E02-84ED-FAAC55BDEDFD}" type="presOf" srcId="{5D4709C0-643E-4094-8B08-34E4D5514AEA}" destId="{18028E33-E8AA-4F08-B912-1F1A2E07F3EB}" srcOrd="0" destOrd="0" presId="urn:microsoft.com/office/officeart/2005/8/layout/cycle8"/>
    <dgm:cxn modelId="{FC3698C5-63F1-4E15-B95F-3ACA6B1ABCB6}" type="presOf" srcId="{54660978-DD3E-4BDC-989F-B2BEA7CE9D2F}" destId="{FF1903F6-9D20-40B8-B4CB-684ED182C701}" srcOrd="1" destOrd="0" presId="urn:microsoft.com/office/officeart/2005/8/layout/cycle8"/>
    <dgm:cxn modelId="{D37E89DB-3B40-4201-BE57-3CEEBED2F42F}" type="presOf" srcId="{9F26DF10-0D3B-4F0B-B651-09C3E070D849}" destId="{CFAEF8D2-8447-4FBB-8012-29E7C3A631F9}" srcOrd="1" destOrd="0" presId="urn:microsoft.com/office/officeart/2005/8/layout/cycle8"/>
    <dgm:cxn modelId="{32B3ADA3-DFE9-4ABC-A22B-E94A88756EEF}" type="presParOf" srcId="{265BD2A5-71B7-4B3D-AA64-7930EE1C7A87}" destId="{18028E33-E8AA-4F08-B912-1F1A2E07F3EB}" srcOrd="0" destOrd="0" presId="urn:microsoft.com/office/officeart/2005/8/layout/cycle8"/>
    <dgm:cxn modelId="{C823636A-F181-4E8A-A630-D282A08D7635}" type="presParOf" srcId="{265BD2A5-71B7-4B3D-AA64-7930EE1C7A87}" destId="{3DBAD887-6464-4036-B8D3-4B4D8F8D8078}" srcOrd="1" destOrd="0" presId="urn:microsoft.com/office/officeart/2005/8/layout/cycle8"/>
    <dgm:cxn modelId="{2E14C74E-5AE4-4F66-9A60-6730CBEA5FFB}" type="presParOf" srcId="{265BD2A5-71B7-4B3D-AA64-7930EE1C7A87}" destId="{67A28075-0829-4D10-8788-12EE5372515F}" srcOrd="2" destOrd="0" presId="urn:microsoft.com/office/officeart/2005/8/layout/cycle8"/>
    <dgm:cxn modelId="{1C015622-5944-4309-996D-66F7761BD059}" type="presParOf" srcId="{265BD2A5-71B7-4B3D-AA64-7930EE1C7A87}" destId="{77872DE9-AB65-470D-ABA3-40B9E65E38CF}" srcOrd="3" destOrd="0" presId="urn:microsoft.com/office/officeart/2005/8/layout/cycle8"/>
    <dgm:cxn modelId="{A7154F42-D8B1-4910-ADE3-B3F273068DCA}" type="presParOf" srcId="{265BD2A5-71B7-4B3D-AA64-7930EE1C7A87}" destId="{A0B13911-7793-4DD5-B02C-80FBB71AC1C3}" srcOrd="4" destOrd="0" presId="urn:microsoft.com/office/officeart/2005/8/layout/cycle8"/>
    <dgm:cxn modelId="{2265E8FA-136B-4981-9A04-126C0F84D6A9}" type="presParOf" srcId="{265BD2A5-71B7-4B3D-AA64-7930EE1C7A87}" destId="{5EB299E0-B48A-4ED9-A7AB-2906560FE8D5}" srcOrd="5" destOrd="0" presId="urn:microsoft.com/office/officeart/2005/8/layout/cycle8"/>
    <dgm:cxn modelId="{5E66AF87-5AF0-4CAB-9B6D-248EEF15F477}" type="presParOf" srcId="{265BD2A5-71B7-4B3D-AA64-7930EE1C7A87}" destId="{845997E3-FF82-4F39-8891-F7A526E89C7B}" srcOrd="6" destOrd="0" presId="urn:microsoft.com/office/officeart/2005/8/layout/cycle8"/>
    <dgm:cxn modelId="{C8AB4176-23FF-4BDF-909F-97AD8173C440}" type="presParOf" srcId="{265BD2A5-71B7-4B3D-AA64-7930EE1C7A87}" destId="{ACB37761-A66F-400B-A29D-14935C97E539}" srcOrd="7" destOrd="0" presId="urn:microsoft.com/office/officeart/2005/8/layout/cycle8"/>
    <dgm:cxn modelId="{5FE50E0E-F682-41A4-8B18-055554EF0F03}" type="presParOf" srcId="{265BD2A5-71B7-4B3D-AA64-7930EE1C7A87}" destId="{4E7A57FC-98F8-4518-BF7E-62E12EB1FF8E}" srcOrd="8" destOrd="0" presId="urn:microsoft.com/office/officeart/2005/8/layout/cycle8"/>
    <dgm:cxn modelId="{0CD45FD5-8958-4E47-AEB0-29847B36D23D}" type="presParOf" srcId="{265BD2A5-71B7-4B3D-AA64-7930EE1C7A87}" destId="{E8D22D3D-DA01-4CF0-A33C-FC20E211F190}" srcOrd="9" destOrd="0" presId="urn:microsoft.com/office/officeart/2005/8/layout/cycle8"/>
    <dgm:cxn modelId="{59BFCAE9-7131-4613-9801-6A00D449782B}" type="presParOf" srcId="{265BD2A5-71B7-4B3D-AA64-7930EE1C7A87}" destId="{18A2103B-3B94-44F5-A614-3AD5E247B77C}" srcOrd="10" destOrd="0" presId="urn:microsoft.com/office/officeart/2005/8/layout/cycle8"/>
    <dgm:cxn modelId="{2E0F62C9-5873-42EA-AB29-1BBBECBFA730}" type="presParOf" srcId="{265BD2A5-71B7-4B3D-AA64-7930EE1C7A87}" destId="{FF1903F6-9D20-40B8-B4CB-684ED182C701}" srcOrd="11" destOrd="0" presId="urn:microsoft.com/office/officeart/2005/8/layout/cycle8"/>
    <dgm:cxn modelId="{79AB2277-5BC8-4A6C-83DD-E6FC54ABA6F7}" type="presParOf" srcId="{265BD2A5-71B7-4B3D-AA64-7930EE1C7A87}" destId="{D091129F-31AB-497B-952E-278104A34DF8}" srcOrd="12" destOrd="0" presId="urn:microsoft.com/office/officeart/2005/8/layout/cycle8"/>
    <dgm:cxn modelId="{408BB1C5-79A3-49BD-BC75-5F1A24894D98}" type="presParOf" srcId="{265BD2A5-71B7-4B3D-AA64-7930EE1C7A87}" destId="{C063FEC7-6739-4547-B284-0EE88A4A0603}" srcOrd="13" destOrd="0" presId="urn:microsoft.com/office/officeart/2005/8/layout/cycle8"/>
    <dgm:cxn modelId="{699A293D-6A36-4330-8E48-AD7C115F0B46}" type="presParOf" srcId="{265BD2A5-71B7-4B3D-AA64-7930EE1C7A87}" destId="{ECB53908-F4B1-48F3-8DCC-2F3A86D0207D}" srcOrd="14" destOrd="0" presId="urn:microsoft.com/office/officeart/2005/8/layout/cycle8"/>
    <dgm:cxn modelId="{76B86A4A-59F4-4D18-8621-42BE34B5E6B6}" type="presParOf" srcId="{265BD2A5-71B7-4B3D-AA64-7930EE1C7A87}" destId="{CFAEF8D2-8447-4FBB-8012-29E7C3A631F9}" srcOrd="15" destOrd="0" presId="urn:microsoft.com/office/officeart/2005/8/layout/cycle8"/>
    <dgm:cxn modelId="{EF40318C-37EC-4023-8EB1-1A0F4E446D22}" type="presParOf" srcId="{265BD2A5-71B7-4B3D-AA64-7930EE1C7A87}" destId="{1C3673C7-B978-4FA5-8D84-692E0EEBEE18}" srcOrd="16" destOrd="0" presId="urn:microsoft.com/office/officeart/2005/8/layout/cycle8"/>
    <dgm:cxn modelId="{2D1043D9-DAEF-41FF-A9B4-8174B1016459}" type="presParOf" srcId="{265BD2A5-71B7-4B3D-AA64-7930EE1C7A87}" destId="{1EA6A117-4992-4031-B721-8CEE896ED21B}" srcOrd="17" destOrd="0" presId="urn:microsoft.com/office/officeart/2005/8/layout/cycle8"/>
    <dgm:cxn modelId="{2081E73B-57BA-48C4-91C3-C4AE766EBB52}" type="presParOf" srcId="{265BD2A5-71B7-4B3D-AA64-7930EE1C7A87}" destId="{C3556516-4F54-4310-B55F-19FE23C5A40A}" srcOrd="18" destOrd="0" presId="urn:microsoft.com/office/officeart/2005/8/layout/cycle8"/>
    <dgm:cxn modelId="{18B4BD21-499D-492A-8E2F-FCA33234BEFE}" type="presParOf" srcId="{265BD2A5-71B7-4B3D-AA64-7930EE1C7A87}" destId="{6713EF9B-7A75-48BE-A5DD-8A1701ACBAE0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9B1A05-8436-44E9-BD42-351634615E4F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24207EAF-E011-4E67-BA71-C24EDF743074}">
      <dgm:prSet/>
      <dgm:spPr/>
      <dgm:t>
        <a:bodyPr/>
        <a:lstStyle/>
        <a:p>
          <a:r>
            <a:rPr lang="en-US" dirty="0"/>
            <a:t>Each player </a:t>
          </a:r>
        </a:p>
        <a:p>
          <a:r>
            <a:rPr lang="en-US" dirty="0"/>
            <a:t>defines their role.</a:t>
          </a:r>
        </a:p>
      </dgm:t>
    </dgm:pt>
    <dgm:pt modelId="{FB529689-FA4F-401D-A2F6-9CF86A6576EF}" type="parTrans" cxnId="{0C1BC62B-8211-4DC4-9A37-FFF8189A156F}">
      <dgm:prSet/>
      <dgm:spPr/>
      <dgm:t>
        <a:bodyPr/>
        <a:lstStyle/>
        <a:p>
          <a:endParaRPr lang="en-US"/>
        </a:p>
      </dgm:t>
    </dgm:pt>
    <dgm:pt modelId="{160AF637-16FD-4786-BA17-B2D228D732B7}" type="sibTrans" cxnId="{0C1BC62B-8211-4DC4-9A37-FFF8189A156F}">
      <dgm:prSet/>
      <dgm:spPr/>
      <dgm:t>
        <a:bodyPr/>
        <a:lstStyle/>
        <a:p>
          <a:endParaRPr lang="en-US"/>
        </a:p>
      </dgm:t>
    </dgm:pt>
    <dgm:pt modelId="{DC6F7467-B466-4B51-ADB1-4CF10C18EFE1}">
      <dgm:prSet/>
      <dgm:spPr/>
      <dgm:t>
        <a:bodyPr/>
        <a:lstStyle/>
        <a:p>
          <a:pPr algn="ctr"/>
          <a:r>
            <a:rPr lang="en-US" dirty="0"/>
            <a:t>Match like parts in sound </a:t>
          </a:r>
        </a:p>
        <a:p>
          <a:pPr algn="ctr"/>
          <a:r>
            <a:rPr lang="en-US" dirty="0"/>
            <a:t>and interpretation</a:t>
          </a:r>
        </a:p>
      </dgm:t>
    </dgm:pt>
    <dgm:pt modelId="{163A14DC-7D92-43F1-BE71-D4C8DF7A9ECD}" type="parTrans" cxnId="{6EFAB3E6-C36A-4A6A-8D3B-C5B954E03399}">
      <dgm:prSet/>
      <dgm:spPr/>
      <dgm:t>
        <a:bodyPr/>
        <a:lstStyle/>
        <a:p>
          <a:endParaRPr lang="en-US"/>
        </a:p>
      </dgm:t>
    </dgm:pt>
    <dgm:pt modelId="{E8EF8AC9-0DA3-4FAD-8D40-9BE9B8739334}" type="sibTrans" cxnId="{6EFAB3E6-C36A-4A6A-8D3B-C5B954E03399}">
      <dgm:prSet/>
      <dgm:spPr/>
      <dgm:t>
        <a:bodyPr/>
        <a:lstStyle/>
        <a:p>
          <a:endParaRPr lang="en-US"/>
        </a:p>
      </dgm:t>
    </dgm:pt>
    <dgm:pt modelId="{8ACED734-EC60-49A1-848E-6FE1DC9A7DEF}">
      <dgm:prSet/>
      <dgm:spPr/>
      <dgm:t>
        <a:bodyPr/>
        <a:lstStyle/>
        <a:p>
          <a:r>
            <a:rPr lang="en-US" dirty="0"/>
            <a:t>Balance according to </a:t>
          </a:r>
        </a:p>
        <a:p>
          <a:r>
            <a:rPr lang="en-US" dirty="0"/>
            <a:t>the part you have. </a:t>
          </a:r>
        </a:p>
      </dgm:t>
    </dgm:pt>
    <dgm:pt modelId="{2DF6A25D-18E3-4C3B-8E74-00E9707FD1E9}" type="parTrans" cxnId="{01ADBBA3-138B-4F56-A071-7CE483ABABC1}">
      <dgm:prSet/>
      <dgm:spPr/>
      <dgm:t>
        <a:bodyPr/>
        <a:lstStyle/>
        <a:p>
          <a:endParaRPr lang="en-US"/>
        </a:p>
      </dgm:t>
    </dgm:pt>
    <dgm:pt modelId="{A87888F4-181C-4751-8E5F-577E5F07C99F}" type="sibTrans" cxnId="{01ADBBA3-138B-4F56-A071-7CE483ABABC1}">
      <dgm:prSet/>
      <dgm:spPr/>
      <dgm:t>
        <a:bodyPr/>
        <a:lstStyle/>
        <a:p>
          <a:endParaRPr lang="en-US"/>
        </a:p>
      </dgm:t>
    </dgm:pt>
    <dgm:pt modelId="{78EF5F58-9C34-4190-BCA5-37AE28369486}">
      <dgm:prSet/>
      <dgm:spPr/>
      <dgm:t>
        <a:bodyPr/>
        <a:lstStyle/>
        <a:p>
          <a:r>
            <a:rPr lang="en-US" dirty="0"/>
            <a:t>Bring out moving parts </a:t>
          </a:r>
        </a:p>
        <a:p>
          <a:r>
            <a:rPr lang="en-US" dirty="0"/>
            <a:t>then get out of the way.</a:t>
          </a:r>
        </a:p>
      </dgm:t>
    </dgm:pt>
    <dgm:pt modelId="{7C91D4B9-5514-478B-8CD8-C403150CE242}" type="parTrans" cxnId="{5E157699-8CDD-445D-BC06-4E6F3F700A4C}">
      <dgm:prSet/>
      <dgm:spPr/>
      <dgm:t>
        <a:bodyPr/>
        <a:lstStyle/>
        <a:p>
          <a:endParaRPr lang="en-US"/>
        </a:p>
      </dgm:t>
    </dgm:pt>
    <dgm:pt modelId="{3030D986-C200-48E6-A293-02CE2406A98D}" type="sibTrans" cxnId="{5E157699-8CDD-445D-BC06-4E6F3F700A4C}">
      <dgm:prSet/>
      <dgm:spPr/>
      <dgm:t>
        <a:bodyPr/>
        <a:lstStyle/>
        <a:p>
          <a:endParaRPr lang="en-US"/>
        </a:p>
      </dgm:t>
    </dgm:pt>
    <dgm:pt modelId="{6907D4A2-D94A-4265-9F89-404D44AC5322}" type="pres">
      <dgm:prSet presAssocID="{CF9B1A05-8436-44E9-BD42-351634615E4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52A2A57-D382-48F2-9101-9017F5014558}" type="pres">
      <dgm:prSet presAssocID="{24207EAF-E011-4E67-BA71-C24EDF743074}" presName="hierRoot1" presStyleCnt="0">
        <dgm:presLayoutVars>
          <dgm:hierBranch val="init"/>
        </dgm:presLayoutVars>
      </dgm:prSet>
      <dgm:spPr/>
    </dgm:pt>
    <dgm:pt modelId="{3E984653-0B18-4AB6-9D2C-405C7CD6C306}" type="pres">
      <dgm:prSet presAssocID="{24207EAF-E011-4E67-BA71-C24EDF743074}" presName="rootComposite1" presStyleCnt="0"/>
      <dgm:spPr/>
    </dgm:pt>
    <dgm:pt modelId="{0F8F322D-9A1F-42E2-80AA-72AC8D3BA8E5}" type="pres">
      <dgm:prSet presAssocID="{24207EAF-E011-4E67-BA71-C24EDF743074}" presName="rootText1" presStyleLbl="node0" presStyleIdx="0" presStyleCnt="1">
        <dgm:presLayoutVars>
          <dgm:chPref val="3"/>
        </dgm:presLayoutVars>
      </dgm:prSet>
      <dgm:spPr/>
    </dgm:pt>
    <dgm:pt modelId="{3D806F49-F4ED-4675-AB3E-9CE6C53EF7E6}" type="pres">
      <dgm:prSet presAssocID="{24207EAF-E011-4E67-BA71-C24EDF743074}" presName="rootConnector1" presStyleLbl="node1" presStyleIdx="0" presStyleCnt="0"/>
      <dgm:spPr/>
    </dgm:pt>
    <dgm:pt modelId="{9FFF5AC5-F6EE-44C4-BA2D-25AA82822E42}" type="pres">
      <dgm:prSet presAssocID="{24207EAF-E011-4E67-BA71-C24EDF743074}" presName="hierChild2" presStyleCnt="0"/>
      <dgm:spPr/>
    </dgm:pt>
    <dgm:pt modelId="{8638417F-6B54-4B56-888F-E4D29EA9E233}" type="pres">
      <dgm:prSet presAssocID="{163A14DC-7D92-43F1-BE71-D4C8DF7A9ECD}" presName="Name64" presStyleLbl="parChTrans1D2" presStyleIdx="0" presStyleCnt="3"/>
      <dgm:spPr/>
    </dgm:pt>
    <dgm:pt modelId="{5983D243-A7E1-48D4-AE7A-599587F35833}" type="pres">
      <dgm:prSet presAssocID="{DC6F7467-B466-4B51-ADB1-4CF10C18EFE1}" presName="hierRoot2" presStyleCnt="0">
        <dgm:presLayoutVars>
          <dgm:hierBranch val="init"/>
        </dgm:presLayoutVars>
      </dgm:prSet>
      <dgm:spPr/>
    </dgm:pt>
    <dgm:pt modelId="{51355314-6A04-4330-BA04-40CF7C8E59F1}" type="pres">
      <dgm:prSet presAssocID="{DC6F7467-B466-4B51-ADB1-4CF10C18EFE1}" presName="rootComposite" presStyleCnt="0"/>
      <dgm:spPr/>
    </dgm:pt>
    <dgm:pt modelId="{FA8BF6F4-3FF4-47FD-BF71-7F026C38E1F3}" type="pres">
      <dgm:prSet presAssocID="{DC6F7467-B466-4B51-ADB1-4CF10C18EFE1}" presName="rootText" presStyleLbl="node2" presStyleIdx="0" presStyleCnt="3" custLinFactNeighborX="-20" custLinFactNeighborY="3330">
        <dgm:presLayoutVars>
          <dgm:chPref val="3"/>
        </dgm:presLayoutVars>
      </dgm:prSet>
      <dgm:spPr/>
    </dgm:pt>
    <dgm:pt modelId="{02F1760D-46F2-4081-AA2A-F299B22B6B61}" type="pres">
      <dgm:prSet presAssocID="{DC6F7467-B466-4B51-ADB1-4CF10C18EFE1}" presName="rootConnector" presStyleLbl="node2" presStyleIdx="0" presStyleCnt="3"/>
      <dgm:spPr/>
    </dgm:pt>
    <dgm:pt modelId="{9AD9722D-1950-4526-BCBA-F14756218F17}" type="pres">
      <dgm:prSet presAssocID="{DC6F7467-B466-4B51-ADB1-4CF10C18EFE1}" presName="hierChild4" presStyleCnt="0"/>
      <dgm:spPr/>
    </dgm:pt>
    <dgm:pt modelId="{7A7A2650-E8D9-4D37-A58D-110872D1068D}" type="pres">
      <dgm:prSet presAssocID="{DC6F7467-B466-4B51-ADB1-4CF10C18EFE1}" presName="hierChild5" presStyleCnt="0"/>
      <dgm:spPr/>
    </dgm:pt>
    <dgm:pt modelId="{A2D466D6-3698-433C-ACAB-4D4058DFCB05}" type="pres">
      <dgm:prSet presAssocID="{2DF6A25D-18E3-4C3B-8E74-00E9707FD1E9}" presName="Name64" presStyleLbl="parChTrans1D2" presStyleIdx="1" presStyleCnt="3"/>
      <dgm:spPr/>
    </dgm:pt>
    <dgm:pt modelId="{618EAA7F-7F75-4E3C-8A7B-3801ACF6DC78}" type="pres">
      <dgm:prSet presAssocID="{8ACED734-EC60-49A1-848E-6FE1DC9A7DEF}" presName="hierRoot2" presStyleCnt="0">
        <dgm:presLayoutVars>
          <dgm:hierBranch val="init"/>
        </dgm:presLayoutVars>
      </dgm:prSet>
      <dgm:spPr/>
    </dgm:pt>
    <dgm:pt modelId="{6F6ADBAA-23C8-47D4-BF34-B8C1E7E73236}" type="pres">
      <dgm:prSet presAssocID="{8ACED734-EC60-49A1-848E-6FE1DC9A7DEF}" presName="rootComposite" presStyleCnt="0"/>
      <dgm:spPr/>
    </dgm:pt>
    <dgm:pt modelId="{2B23FABA-C677-4759-85CA-7A5950C84FE7}" type="pres">
      <dgm:prSet presAssocID="{8ACED734-EC60-49A1-848E-6FE1DC9A7DEF}" presName="rootText" presStyleLbl="node2" presStyleIdx="1" presStyleCnt="3">
        <dgm:presLayoutVars>
          <dgm:chPref val="3"/>
        </dgm:presLayoutVars>
      </dgm:prSet>
      <dgm:spPr/>
    </dgm:pt>
    <dgm:pt modelId="{B578AE8D-81A3-4E8D-9823-8A2B212151F8}" type="pres">
      <dgm:prSet presAssocID="{8ACED734-EC60-49A1-848E-6FE1DC9A7DEF}" presName="rootConnector" presStyleLbl="node2" presStyleIdx="1" presStyleCnt="3"/>
      <dgm:spPr/>
    </dgm:pt>
    <dgm:pt modelId="{CE009CFC-1BE8-4635-B8D9-17AD0A517C16}" type="pres">
      <dgm:prSet presAssocID="{8ACED734-EC60-49A1-848E-6FE1DC9A7DEF}" presName="hierChild4" presStyleCnt="0"/>
      <dgm:spPr/>
    </dgm:pt>
    <dgm:pt modelId="{161E09CE-F3D8-4D43-B1EA-9B70CD1ABEB5}" type="pres">
      <dgm:prSet presAssocID="{8ACED734-EC60-49A1-848E-6FE1DC9A7DEF}" presName="hierChild5" presStyleCnt="0"/>
      <dgm:spPr/>
    </dgm:pt>
    <dgm:pt modelId="{77006CB8-9B8F-45CF-944F-EAFB52F5EA17}" type="pres">
      <dgm:prSet presAssocID="{7C91D4B9-5514-478B-8CD8-C403150CE242}" presName="Name64" presStyleLbl="parChTrans1D2" presStyleIdx="2" presStyleCnt="3"/>
      <dgm:spPr/>
    </dgm:pt>
    <dgm:pt modelId="{840BC7B5-723E-478C-A84A-72546F16D722}" type="pres">
      <dgm:prSet presAssocID="{78EF5F58-9C34-4190-BCA5-37AE28369486}" presName="hierRoot2" presStyleCnt="0">
        <dgm:presLayoutVars>
          <dgm:hierBranch val="init"/>
        </dgm:presLayoutVars>
      </dgm:prSet>
      <dgm:spPr/>
    </dgm:pt>
    <dgm:pt modelId="{81592865-778E-4AF1-B2D5-DF32A3D0BDAA}" type="pres">
      <dgm:prSet presAssocID="{78EF5F58-9C34-4190-BCA5-37AE28369486}" presName="rootComposite" presStyleCnt="0"/>
      <dgm:spPr/>
    </dgm:pt>
    <dgm:pt modelId="{724D8CB7-2D3B-4616-B0A2-6A482ED85FD4}" type="pres">
      <dgm:prSet presAssocID="{78EF5F58-9C34-4190-BCA5-37AE28369486}" presName="rootText" presStyleLbl="node2" presStyleIdx="2" presStyleCnt="3">
        <dgm:presLayoutVars>
          <dgm:chPref val="3"/>
        </dgm:presLayoutVars>
      </dgm:prSet>
      <dgm:spPr/>
    </dgm:pt>
    <dgm:pt modelId="{BFA3D79C-18C0-458F-B1B7-BF414AD43C6E}" type="pres">
      <dgm:prSet presAssocID="{78EF5F58-9C34-4190-BCA5-37AE28369486}" presName="rootConnector" presStyleLbl="node2" presStyleIdx="2" presStyleCnt="3"/>
      <dgm:spPr/>
    </dgm:pt>
    <dgm:pt modelId="{D1AB2967-5CBD-4B2D-97E4-AB3C29801E19}" type="pres">
      <dgm:prSet presAssocID="{78EF5F58-9C34-4190-BCA5-37AE28369486}" presName="hierChild4" presStyleCnt="0"/>
      <dgm:spPr/>
    </dgm:pt>
    <dgm:pt modelId="{BBB85D0F-FE12-4ECD-A84A-71AF5848BB64}" type="pres">
      <dgm:prSet presAssocID="{78EF5F58-9C34-4190-BCA5-37AE28369486}" presName="hierChild5" presStyleCnt="0"/>
      <dgm:spPr/>
    </dgm:pt>
    <dgm:pt modelId="{E12768DD-4AFC-4282-B249-4D95126A2668}" type="pres">
      <dgm:prSet presAssocID="{24207EAF-E011-4E67-BA71-C24EDF743074}" presName="hierChild3" presStyleCnt="0"/>
      <dgm:spPr/>
    </dgm:pt>
  </dgm:ptLst>
  <dgm:cxnLst>
    <dgm:cxn modelId="{BD07DA02-D1E1-45B4-AC84-6E2523B844CF}" type="presOf" srcId="{78EF5F58-9C34-4190-BCA5-37AE28369486}" destId="{BFA3D79C-18C0-458F-B1B7-BF414AD43C6E}" srcOrd="1" destOrd="0" presId="urn:microsoft.com/office/officeart/2009/3/layout/HorizontalOrganizationChart"/>
    <dgm:cxn modelId="{32B14D20-10A3-44A3-BE44-EC6DB08ADB30}" type="presOf" srcId="{CF9B1A05-8436-44E9-BD42-351634615E4F}" destId="{6907D4A2-D94A-4265-9F89-404D44AC5322}" srcOrd="0" destOrd="0" presId="urn:microsoft.com/office/officeart/2009/3/layout/HorizontalOrganizationChart"/>
    <dgm:cxn modelId="{6980D420-8C28-4524-BD76-2C01EF98D113}" type="presOf" srcId="{8ACED734-EC60-49A1-848E-6FE1DC9A7DEF}" destId="{B578AE8D-81A3-4E8D-9823-8A2B212151F8}" srcOrd="1" destOrd="0" presId="urn:microsoft.com/office/officeart/2009/3/layout/HorizontalOrganizationChart"/>
    <dgm:cxn modelId="{0C1BC62B-8211-4DC4-9A37-FFF8189A156F}" srcId="{CF9B1A05-8436-44E9-BD42-351634615E4F}" destId="{24207EAF-E011-4E67-BA71-C24EDF743074}" srcOrd="0" destOrd="0" parTransId="{FB529689-FA4F-401D-A2F6-9CF86A6576EF}" sibTransId="{160AF637-16FD-4786-BA17-B2D228D732B7}"/>
    <dgm:cxn modelId="{7E97A73E-AE51-43F6-908A-FA158874302F}" type="presOf" srcId="{7C91D4B9-5514-478B-8CD8-C403150CE242}" destId="{77006CB8-9B8F-45CF-944F-EAFB52F5EA17}" srcOrd="0" destOrd="0" presId="urn:microsoft.com/office/officeart/2009/3/layout/HorizontalOrganizationChart"/>
    <dgm:cxn modelId="{98ABA960-5039-4526-A49A-F3678BDAAEAB}" type="presOf" srcId="{DC6F7467-B466-4B51-ADB1-4CF10C18EFE1}" destId="{FA8BF6F4-3FF4-47FD-BF71-7F026C38E1F3}" srcOrd="0" destOrd="0" presId="urn:microsoft.com/office/officeart/2009/3/layout/HorizontalOrganizationChart"/>
    <dgm:cxn modelId="{62E45A68-BB09-4357-94E5-8409A46A0406}" type="presOf" srcId="{78EF5F58-9C34-4190-BCA5-37AE28369486}" destId="{724D8CB7-2D3B-4616-B0A2-6A482ED85FD4}" srcOrd="0" destOrd="0" presId="urn:microsoft.com/office/officeart/2009/3/layout/HorizontalOrganizationChart"/>
    <dgm:cxn modelId="{FCDA044A-E67E-4749-BAAB-4AB38BD6EF00}" type="presOf" srcId="{24207EAF-E011-4E67-BA71-C24EDF743074}" destId="{0F8F322D-9A1F-42E2-80AA-72AC8D3BA8E5}" srcOrd="0" destOrd="0" presId="urn:microsoft.com/office/officeart/2009/3/layout/HorizontalOrganizationChart"/>
    <dgm:cxn modelId="{6D8D4B50-001C-4DB9-8D93-71B0DD5D8D02}" type="presOf" srcId="{DC6F7467-B466-4B51-ADB1-4CF10C18EFE1}" destId="{02F1760D-46F2-4081-AA2A-F299B22B6B61}" srcOrd="1" destOrd="0" presId="urn:microsoft.com/office/officeart/2009/3/layout/HorizontalOrganizationChart"/>
    <dgm:cxn modelId="{18029B7B-693C-409B-BC88-6A30EA27B98F}" type="presOf" srcId="{2DF6A25D-18E3-4C3B-8E74-00E9707FD1E9}" destId="{A2D466D6-3698-433C-ACAB-4D4058DFCB05}" srcOrd="0" destOrd="0" presId="urn:microsoft.com/office/officeart/2009/3/layout/HorizontalOrganizationChart"/>
    <dgm:cxn modelId="{3459C698-E5F8-46D4-A77D-23C498D3541C}" type="presOf" srcId="{24207EAF-E011-4E67-BA71-C24EDF743074}" destId="{3D806F49-F4ED-4675-AB3E-9CE6C53EF7E6}" srcOrd="1" destOrd="0" presId="urn:microsoft.com/office/officeart/2009/3/layout/HorizontalOrganizationChart"/>
    <dgm:cxn modelId="{5E157699-8CDD-445D-BC06-4E6F3F700A4C}" srcId="{24207EAF-E011-4E67-BA71-C24EDF743074}" destId="{78EF5F58-9C34-4190-BCA5-37AE28369486}" srcOrd="2" destOrd="0" parTransId="{7C91D4B9-5514-478B-8CD8-C403150CE242}" sibTransId="{3030D986-C200-48E6-A293-02CE2406A98D}"/>
    <dgm:cxn modelId="{01ADBBA3-138B-4F56-A071-7CE483ABABC1}" srcId="{24207EAF-E011-4E67-BA71-C24EDF743074}" destId="{8ACED734-EC60-49A1-848E-6FE1DC9A7DEF}" srcOrd="1" destOrd="0" parTransId="{2DF6A25D-18E3-4C3B-8E74-00E9707FD1E9}" sibTransId="{A87888F4-181C-4751-8E5F-577E5F07C99F}"/>
    <dgm:cxn modelId="{615339C4-72BA-41E6-A2BA-B8300978BC46}" type="presOf" srcId="{8ACED734-EC60-49A1-848E-6FE1DC9A7DEF}" destId="{2B23FABA-C677-4759-85CA-7A5950C84FE7}" srcOrd="0" destOrd="0" presId="urn:microsoft.com/office/officeart/2009/3/layout/HorizontalOrganizationChart"/>
    <dgm:cxn modelId="{6EFAB3E6-C36A-4A6A-8D3B-C5B954E03399}" srcId="{24207EAF-E011-4E67-BA71-C24EDF743074}" destId="{DC6F7467-B466-4B51-ADB1-4CF10C18EFE1}" srcOrd="0" destOrd="0" parTransId="{163A14DC-7D92-43F1-BE71-D4C8DF7A9ECD}" sibTransId="{E8EF8AC9-0DA3-4FAD-8D40-9BE9B8739334}"/>
    <dgm:cxn modelId="{74A38FFA-7E84-4169-AE13-EA77C8CFBD4A}" type="presOf" srcId="{163A14DC-7D92-43F1-BE71-D4C8DF7A9ECD}" destId="{8638417F-6B54-4B56-888F-E4D29EA9E233}" srcOrd="0" destOrd="0" presId="urn:microsoft.com/office/officeart/2009/3/layout/HorizontalOrganizationChart"/>
    <dgm:cxn modelId="{19CC1156-C9FD-43AC-904D-C96241D6FD58}" type="presParOf" srcId="{6907D4A2-D94A-4265-9F89-404D44AC5322}" destId="{752A2A57-D382-48F2-9101-9017F5014558}" srcOrd="0" destOrd="0" presId="urn:microsoft.com/office/officeart/2009/3/layout/HorizontalOrganizationChart"/>
    <dgm:cxn modelId="{1D00A191-A6E6-4115-9806-3F83CF884080}" type="presParOf" srcId="{752A2A57-D382-48F2-9101-9017F5014558}" destId="{3E984653-0B18-4AB6-9D2C-405C7CD6C306}" srcOrd="0" destOrd="0" presId="urn:microsoft.com/office/officeart/2009/3/layout/HorizontalOrganizationChart"/>
    <dgm:cxn modelId="{A1601DC3-C548-400E-85D0-518AB0C141F7}" type="presParOf" srcId="{3E984653-0B18-4AB6-9D2C-405C7CD6C306}" destId="{0F8F322D-9A1F-42E2-80AA-72AC8D3BA8E5}" srcOrd="0" destOrd="0" presId="urn:microsoft.com/office/officeart/2009/3/layout/HorizontalOrganizationChart"/>
    <dgm:cxn modelId="{4FDBB5B3-BB8B-48B6-8779-6269144AADCA}" type="presParOf" srcId="{3E984653-0B18-4AB6-9D2C-405C7CD6C306}" destId="{3D806F49-F4ED-4675-AB3E-9CE6C53EF7E6}" srcOrd="1" destOrd="0" presId="urn:microsoft.com/office/officeart/2009/3/layout/HorizontalOrganizationChart"/>
    <dgm:cxn modelId="{06FA7095-6244-4DA4-BB17-4CE7DAC88B38}" type="presParOf" srcId="{752A2A57-D382-48F2-9101-9017F5014558}" destId="{9FFF5AC5-F6EE-44C4-BA2D-25AA82822E42}" srcOrd="1" destOrd="0" presId="urn:microsoft.com/office/officeart/2009/3/layout/HorizontalOrganizationChart"/>
    <dgm:cxn modelId="{1E5491FD-FA9B-44B7-BC00-C0624EC3D054}" type="presParOf" srcId="{9FFF5AC5-F6EE-44C4-BA2D-25AA82822E42}" destId="{8638417F-6B54-4B56-888F-E4D29EA9E233}" srcOrd="0" destOrd="0" presId="urn:microsoft.com/office/officeart/2009/3/layout/HorizontalOrganizationChart"/>
    <dgm:cxn modelId="{B927E373-1250-4790-9873-4BBABBF9EE68}" type="presParOf" srcId="{9FFF5AC5-F6EE-44C4-BA2D-25AA82822E42}" destId="{5983D243-A7E1-48D4-AE7A-599587F35833}" srcOrd="1" destOrd="0" presId="urn:microsoft.com/office/officeart/2009/3/layout/HorizontalOrganizationChart"/>
    <dgm:cxn modelId="{E3595077-7BAC-471B-BD66-E1208552E2DD}" type="presParOf" srcId="{5983D243-A7E1-48D4-AE7A-599587F35833}" destId="{51355314-6A04-4330-BA04-40CF7C8E59F1}" srcOrd="0" destOrd="0" presId="urn:microsoft.com/office/officeart/2009/3/layout/HorizontalOrganizationChart"/>
    <dgm:cxn modelId="{FD2033AA-99EB-4762-9C6C-0286BF3DD6FF}" type="presParOf" srcId="{51355314-6A04-4330-BA04-40CF7C8E59F1}" destId="{FA8BF6F4-3FF4-47FD-BF71-7F026C38E1F3}" srcOrd="0" destOrd="0" presId="urn:microsoft.com/office/officeart/2009/3/layout/HorizontalOrganizationChart"/>
    <dgm:cxn modelId="{B56C557C-2AB4-4E50-B90D-5D4A3250C39F}" type="presParOf" srcId="{51355314-6A04-4330-BA04-40CF7C8E59F1}" destId="{02F1760D-46F2-4081-AA2A-F299B22B6B61}" srcOrd="1" destOrd="0" presId="urn:microsoft.com/office/officeart/2009/3/layout/HorizontalOrganizationChart"/>
    <dgm:cxn modelId="{54CE86BB-2F1C-46BE-9696-A5B58A6B7C1E}" type="presParOf" srcId="{5983D243-A7E1-48D4-AE7A-599587F35833}" destId="{9AD9722D-1950-4526-BCBA-F14756218F17}" srcOrd="1" destOrd="0" presId="urn:microsoft.com/office/officeart/2009/3/layout/HorizontalOrganizationChart"/>
    <dgm:cxn modelId="{AF7E2EB7-EEB9-4009-9BE5-EA9F811B10C0}" type="presParOf" srcId="{5983D243-A7E1-48D4-AE7A-599587F35833}" destId="{7A7A2650-E8D9-4D37-A58D-110872D1068D}" srcOrd="2" destOrd="0" presId="urn:microsoft.com/office/officeart/2009/3/layout/HorizontalOrganizationChart"/>
    <dgm:cxn modelId="{DC3FD7D1-DC63-4F7E-8D0B-4B86CB74F44A}" type="presParOf" srcId="{9FFF5AC5-F6EE-44C4-BA2D-25AA82822E42}" destId="{A2D466D6-3698-433C-ACAB-4D4058DFCB05}" srcOrd="2" destOrd="0" presId="urn:microsoft.com/office/officeart/2009/3/layout/HorizontalOrganizationChart"/>
    <dgm:cxn modelId="{2A66F20C-A188-4F5E-8B9B-C5519D97E853}" type="presParOf" srcId="{9FFF5AC5-F6EE-44C4-BA2D-25AA82822E42}" destId="{618EAA7F-7F75-4E3C-8A7B-3801ACF6DC78}" srcOrd="3" destOrd="0" presId="urn:microsoft.com/office/officeart/2009/3/layout/HorizontalOrganizationChart"/>
    <dgm:cxn modelId="{DE079FEC-2FC6-4321-A18D-CFB7CF318DA5}" type="presParOf" srcId="{618EAA7F-7F75-4E3C-8A7B-3801ACF6DC78}" destId="{6F6ADBAA-23C8-47D4-BF34-B8C1E7E73236}" srcOrd="0" destOrd="0" presId="urn:microsoft.com/office/officeart/2009/3/layout/HorizontalOrganizationChart"/>
    <dgm:cxn modelId="{9B7E0071-EB94-4BC6-BABB-A3A05294DE85}" type="presParOf" srcId="{6F6ADBAA-23C8-47D4-BF34-B8C1E7E73236}" destId="{2B23FABA-C677-4759-85CA-7A5950C84FE7}" srcOrd="0" destOrd="0" presId="urn:microsoft.com/office/officeart/2009/3/layout/HorizontalOrganizationChart"/>
    <dgm:cxn modelId="{B37F5913-61E3-4F5B-BA38-2993872499B0}" type="presParOf" srcId="{6F6ADBAA-23C8-47D4-BF34-B8C1E7E73236}" destId="{B578AE8D-81A3-4E8D-9823-8A2B212151F8}" srcOrd="1" destOrd="0" presId="urn:microsoft.com/office/officeart/2009/3/layout/HorizontalOrganizationChart"/>
    <dgm:cxn modelId="{0C88CBA8-C409-4E2D-8227-BC7C4D700B45}" type="presParOf" srcId="{618EAA7F-7F75-4E3C-8A7B-3801ACF6DC78}" destId="{CE009CFC-1BE8-4635-B8D9-17AD0A517C16}" srcOrd="1" destOrd="0" presId="urn:microsoft.com/office/officeart/2009/3/layout/HorizontalOrganizationChart"/>
    <dgm:cxn modelId="{6AF135EA-84E4-4C24-AED1-5E5A0A4F525C}" type="presParOf" srcId="{618EAA7F-7F75-4E3C-8A7B-3801ACF6DC78}" destId="{161E09CE-F3D8-4D43-B1EA-9B70CD1ABEB5}" srcOrd="2" destOrd="0" presId="urn:microsoft.com/office/officeart/2009/3/layout/HorizontalOrganizationChart"/>
    <dgm:cxn modelId="{5AAA1576-8383-434B-A9CA-D837E8C9A20F}" type="presParOf" srcId="{9FFF5AC5-F6EE-44C4-BA2D-25AA82822E42}" destId="{77006CB8-9B8F-45CF-944F-EAFB52F5EA17}" srcOrd="4" destOrd="0" presId="urn:microsoft.com/office/officeart/2009/3/layout/HorizontalOrganizationChart"/>
    <dgm:cxn modelId="{DDC77305-6ED1-40C7-B75D-F687A171CD98}" type="presParOf" srcId="{9FFF5AC5-F6EE-44C4-BA2D-25AA82822E42}" destId="{840BC7B5-723E-478C-A84A-72546F16D722}" srcOrd="5" destOrd="0" presId="urn:microsoft.com/office/officeart/2009/3/layout/HorizontalOrganizationChart"/>
    <dgm:cxn modelId="{BB844C1F-4081-4999-9FE5-1957DAC84BF4}" type="presParOf" srcId="{840BC7B5-723E-478C-A84A-72546F16D722}" destId="{81592865-778E-4AF1-B2D5-DF32A3D0BDAA}" srcOrd="0" destOrd="0" presId="urn:microsoft.com/office/officeart/2009/3/layout/HorizontalOrganizationChart"/>
    <dgm:cxn modelId="{87A2EABB-3661-4AF7-B792-53CD5ED05480}" type="presParOf" srcId="{81592865-778E-4AF1-B2D5-DF32A3D0BDAA}" destId="{724D8CB7-2D3B-4616-B0A2-6A482ED85FD4}" srcOrd="0" destOrd="0" presId="urn:microsoft.com/office/officeart/2009/3/layout/HorizontalOrganizationChart"/>
    <dgm:cxn modelId="{E515393E-C4DA-477D-8386-F52367F80B88}" type="presParOf" srcId="{81592865-778E-4AF1-B2D5-DF32A3D0BDAA}" destId="{BFA3D79C-18C0-458F-B1B7-BF414AD43C6E}" srcOrd="1" destOrd="0" presId="urn:microsoft.com/office/officeart/2009/3/layout/HorizontalOrganizationChart"/>
    <dgm:cxn modelId="{8D19C037-2307-4E64-B145-AC0A07FC3A97}" type="presParOf" srcId="{840BC7B5-723E-478C-A84A-72546F16D722}" destId="{D1AB2967-5CBD-4B2D-97E4-AB3C29801E19}" srcOrd="1" destOrd="0" presId="urn:microsoft.com/office/officeart/2009/3/layout/HorizontalOrganizationChart"/>
    <dgm:cxn modelId="{E193F9E3-AA78-4D9F-977B-6555DDC646B8}" type="presParOf" srcId="{840BC7B5-723E-478C-A84A-72546F16D722}" destId="{BBB85D0F-FE12-4ECD-A84A-71AF5848BB64}" srcOrd="2" destOrd="0" presId="urn:microsoft.com/office/officeart/2009/3/layout/HorizontalOrganizationChart"/>
    <dgm:cxn modelId="{F9897476-3CE8-4FE9-92C1-7E7DF85816D6}" type="presParOf" srcId="{752A2A57-D382-48F2-9101-9017F5014558}" destId="{E12768DD-4AFC-4282-B249-4D95126A2668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5FED7B-BDEC-4CE4-81BE-A10AB4F6F2AC}" type="doc">
      <dgm:prSet loTypeId="urn:microsoft.com/office/officeart/2005/8/layout/vList2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461D73E-CB5C-485A-9F2C-7443A0295B6F}">
      <dgm:prSet custT="1"/>
      <dgm:spPr/>
      <dgm:t>
        <a:bodyPr/>
        <a:lstStyle/>
        <a:p>
          <a:r>
            <a:rPr lang="en-US" sz="2800" b="1" dirty="0"/>
            <a:t>Listen to multiple recordings until you learn the sound of the piece in your head that you want.</a:t>
          </a:r>
        </a:p>
      </dgm:t>
    </dgm:pt>
    <dgm:pt modelId="{C9E0C37E-A45F-4F19-9C18-064CCDE46F47}" type="parTrans" cxnId="{BB5C0E47-23B2-4E71-8944-550529ECE82B}">
      <dgm:prSet/>
      <dgm:spPr/>
      <dgm:t>
        <a:bodyPr/>
        <a:lstStyle/>
        <a:p>
          <a:endParaRPr lang="en-US"/>
        </a:p>
      </dgm:t>
    </dgm:pt>
    <dgm:pt modelId="{1699B7BE-7568-44C1-82E2-B7C5727AD86B}" type="sibTrans" cxnId="{BB5C0E47-23B2-4E71-8944-550529ECE82B}">
      <dgm:prSet/>
      <dgm:spPr/>
      <dgm:t>
        <a:bodyPr/>
        <a:lstStyle/>
        <a:p>
          <a:endParaRPr lang="en-US"/>
        </a:p>
      </dgm:t>
    </dgm:pt>
    <dgm:pt modelId="{AEE5E904-D000-463D-8AA8-D001376075A8}">
      <dgm:prSet custT="1"/>
      <dgm:spPr/>
      <dgm:t>
        <a:bodyPr/>
        <a:lstStyle/>
        <a:p>
          <a:r>
            <a:rPr lang="en-US" sz="2800" b="1" dirty="0"/>
            <a:t>Study your scores and anticipate rehearsal errors.  Make your marks ahead of time. </a:t>
          </a:r>
        </a:p>
      </dgm:t>
    </dgm:pt>
    <dgm:pt modelId="{DE9852FC-EE13-42BF-BCAB-AEF1DB9C6D58}" type="parTrans" cxnId="{E64358A4-23B5-4022-87F8-791AA19C2725}">
      <dgm:prSet/>
      <dgm:spPr/>
      <dgm:t>
        <a:bodyPr/>
        <a:lstStyle/>
        <a:p>
          <a:endParaRPr lang="en-US"/>
        </a:p>
      </dgm:t>
    </dgm:pt>
    <dgm:pt modelId="{8A621643-BD93-4B5E-8895-B346131DD0C5}" type="sibTrans" cxnId="{E64358A4-23B5-4022-87F8-791AA19C2725}">
      <dgm:prSet/>
      <dgm:spPr/>
      <dgm:t>
        <a:bodyPr/>
        <a:lstStyle/>
        <a:p>
          <a:endParaRPr lang="en-US"/>
        </a:p>
      </dgm:t>
    </dgm:pt>
    <dgm:pt modelId="{02410376-2146-485A-A96E-6DEAE0A55C5F}">
      <dgm:prSet custT="1"/>
      <dgm:spPr/>
      <dgm:t>
        <a:bodyPr/>
        <a:lstStyle/>
        <a:p>
          <a:r>
            <a:rPr lang="en-US" sz="2800" b="1" dirty="0"/>
            <a:t>Record your ensemble daily.  Make sure you are hearing what they are actually playing.  Don’t settle!</a:t>
          </a:r>
        </a:p>
      </dgm:t>
    </dgm:pt>
    <dgm:pt modelId="{FC09713C-B1D4-4F9D-B4E1-BE88A7B343A9}" type="sibTrans" cxnId="{4AEAF177-182F-454B-B44C-84BEB0E81EE0}">
      <dgm:prSet/>
      <dgm:spPr/>
      <dgm:t>
        <a:bodyPr/>
        <a:lstStyle/>
        <a:p>
          <a:endParaRPr lang="en-US"/>
        </a:p>
      </dgm:t>
    </dgm:pt>
    <dgm:pt modelId="{84BFE3C6-6428-4EB9-893A-C4D652DCA3EF}" type="parTrans" cxnId="{4AEAF177-182F-454B-B44C-84BEB0E81EE0}">
      <dgm:prSet/>
      <dgm:spPr/>
      <dgm:t>
        <a:bodyPr/>
        <a:lstStyle/>
        <a:p>
          <a:endParaRPr lang="en-US"/>
        </a:p>
      </dgm:t>
    </dgm:pt>
    <dgm:pt modelId="{1CC989CD-84A7-4F17-8547-E377C5FB8CFD}" type="pres">
      <dgm:prSet presAssocID="{305FED7B-BDEC-4CE4-81BE-A10AB4F6F2AC}" presName="linear" presStyleCnt="0">
        <dgm:presLayoutVars>
          <dgm:animLvl val="lvl"/>
          <dgm:resizeHandles val="exact"/>
        </dgm:presLayoutVars>
      </dgm:prSet>
      <dgm:spPr/>
    </dgm:pt>
    <dgm:pt modelId="{6222FDF8-580A-49D5-A9AB-BAA248A85A76}" type="pres">
      <dgm:prSet presAssocID="{2461D73E-CB5C-485A-9F2C-7443A0295B6F}" presName="parentText" presStyleLbl="node1" presStyleIdx="0" presStyleCnt="3" custScaleY="139826" custLinFactNeighborX="658" custLinFactNeighborY="56448">
        <dgm:presLayoutVars>
          <dgm:chMax val="0"/>
          <dgm:bulletEnabled val="1"/>
        </dgm:presLayoutVars>
      </dgm:prSet>
      <dgm:spPr/>
    </dgm:pt>
    <dgm:pt modelId="{F7B9F53A-9539-4960-BCC6-8E2D2DEC346C}" type="pres">
      <dgm:prSet presAssocID="{1699B7BE-7568-44C1-82E2-B7C5727AD86B}" presName="spacer" presStyleCnt="0"/>
      <dgm:spPr/>
    </dgm:pt>
    <dgm:pt modelId="{908D2C9E-0F3D-4DEC-A066-5F72BAA72347}" type="pres">
      <dgm:prSet presAssocID="{AEE5E904-D000-463D-8AA8-D001376075A8}" presName="parentText" presStyleLbl="node1" presStyleIdx="1" presStyleCnt="3" custScaleY="139743" custLinFactNeighborY="37670">
        <dgm:presLayoutVars>
          <dgm:chMax val="0"/>
          <dgm:bulletEnabled val="1"/>
        </dgm:presLayoutVars>
      </dgm:prSet>
      <dgm:spPr/>
    </dgm:pt>
    <dgm:pt modelId="{093C4122-C2DF-40C8-9A44-53A580CF0891}" type="pres">
      <dgm:prSet presAssocID="{8A621643-BD93-4B5E-8895-B346131DD0C5}" presName="spacer" presStyleCnt="0"/>
      <dgm:spPr/>
    </dgm:pt>
    <dgm:pt modelId="{BE3939F3-89B1-4CD2-AA64-CEFE28259536}" type="pres">
      <dgm:prSet presAssocID="{02410376-2146-485A-A96E-6DEAE0A55C5F}" presName="parentText" presStyleLbl="node1" presStyleIdx="2" presStyleCnt="3" custScaleY="158806" custLinFactNeighborX="49" custLinFactNeighborY="74323">
        <dgm:presLayoutVars>
          <dgm:chMax val="0"/>
          <dgm:bulletEnabled val="1"/>
        </dgm:presLayoutVars>
      </dgm:prSet>
      <dgm:spPr/>
    </dgm:pt>
  </dgm:ptLst>
  <dgm:cxnLst>
    <dgm:cxn modelId="{C08ACD45-730B-4CFF-A85D-B27A37EC9C09}" type="presOf" srcId="{305FED7B-BDEC-4CE4-81BE-A10AB4F6F2AC}" destId="{1CC989CD-84A7-4F17-8547-E377C5FB8CFD}" srcOrd="0" destOrd="0" presId="urn:microsoft.com/office/officeart/2005/8/layout/vList2"/>
    <dgm:cxn modelId="{BB5C0E47-23B2-4E71-8944-550529ECE82B}" srcId="{305FED7B-BDEC-4CE4-81BE-A10AB4F6F2AC}" destId="{2461D73E-CB5C-485A-9F2C-7443A0295B6F}" srcOrd="0" destOrd="0" parTransId="{C9E0C37E-A45F-4F19-9C18-064CCDE46F47}" sibTransId="{1699B7BE-7568-44C1-82E2-B7C5727AD86B}"/>
    <dgm:cxn modelId="{4AEAF177-182F-454B-B44C-84BEB0E81EE0}" srcId="{305FED7B-BDEC-4CE4-81BE-A10AB4F6F2AC}" destId="{02410376-2146-485A-A96E-6DEAE0A55C5F}" srcOrd="2" destOrd="0" parTransId="{84BFE3C6-6428-4EB9-893A-C4D652DCA3EF}" sibTransId="{FC09713C-B1D4-4F9D-B4E1-BE88A7B343A9}"/>
    <dgm:cxn modelId="{E64358A4-23B5-4022-87F8-791AA19C2725}" srcId="{305FED7B-BDEC-4CE4-81BE-A10AB4F6F2AC}" destId="{AEE5E904-D000-463D-8AA8-D001376075A8}" srcOrd="1" destOrd="0" parTransId="{DE9852FC-EE13-42BF-BCAB-AEF1DB9C6D58}" sibTransId="{8A621643-BD93-4B5E-8895-B346131DD0C5}"/>
    <dgm:cxn modelId="{80F4A5BF-1CF3-4793-A5D8-FC291A5D68F7}" type="presOf" srcId="{02410376-2146-485A-A96E-6DEAE0A55C5F}" destId="{BE3939F3-89B1-4CD2-AA64-CEFE28259536}" srcOrd="0" destOrd="0" presId="urn:microsoft.com/office/officeart/2005/8/layout/vList2"/>
    <dgm:cxn modelId="{DFC183D9-D1D6-46C7-A692-94BA387F2CB8}" type="presOf" srcId="{2461D73E-CB5C-485A-9F2C-7443A0295B6F}" destId="{6222FDF8-580A-49D5-A9AB-BAA248A85A76}" srcOrd="0" destOrd="0" presId="urn:microsoft.com/office/officeart/2005/8/layout/vList2"/>
    <dgm:cxn modelId="{218479DF-E18C-40FD-A312-79A4D45C5FB0}" type="presOf" srcId="{AEE5E904-D000-463D-8AA8-D001376075A8}" destId="{908D2C9E-0F3D-4DEC-A066-5F72BAA72347}" srcOrd="0" destOrd="0" presId="urn:microsoft.com/office/officeart/2005/8/layout/vList2"/>
    <dgm:cxn modelId="{07BB378C-FCAE-46B0-A599-789821E5F22A}" type="presParOf" srcId="{1CC989CD-84A7-4F17-8547-E377C5FB8CFD}" destId="{6222FDF8-580A-49D5-A9AB-BAA248A85A76}" srcOrd="0" destOrd="0" presId="urn:microsoft.com/office/officeart/2005/8/layout/vList2"/>
    <dgm:cxn modelId="{E598F6E7-C6FC-4927-BD60-3A089FD659D6}" type="presParOf" srcId="{1CC989CD-84A7-4F17-8547-E377C5FB8CFD}" destId="{F7B9F53A-9539-4960-BCC6-8E2D2DEC346C}" srcOrd="1" destOrd="0" presId="urn:microsoft.com/office/officeart/2005/8/layout/vList2"/>
    <dgm:cxn modelId="{10B20ABD-9493-4828-8A48-1ECF9E4201AD}" type="presParOf" srcId="{1CC989CD-84A7-4F17-8547-E377C5FB8CFD}" destId="{908D2C9E-0F3D-4DEC-A066-5F72BAA72347}" srcOrd="2" destOrd="0" presId="urn:microsoft.com/office/officeart/2005/8/layout/vList2"/>
    <dgm:cxn modelId="{0DD65823-58EF-4BFD-82BF-1895477DBE05}" type="presParOf" srcId="{1CC989CD-84A7-4F17-8547-E377C5FB8CFD}" destId="{093C4122-C2DF-40C8-9A44-53A580CF0891}" srcOrd="3" destOrd="0" presId="urn:microsoft.com/office/officeart/2005/8/layout/vList2"/>
    <dgm:cxn modelId="{3502789D-A318-481E-B894-DBFE2D6A72B6}" type="presParOf" srcId="{1CC989CD-84A7-4F17-8547-E377C5FB8CFD}" destId="{BE3939F3-89B1-4CD2-AA64-CEFE2825953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5FED7B-BDEC-4CE4-81BE-A10AB4F6F2AC}" type="doc">
      <dgm:prSet loTypeId="urn:microsoft.com/office/officeart/2005/8/layout/vList2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880D5F2-BCD5-4F74-ADCC-956ADC1B6AB1}">
      <dgm:prSet custT="1"/>
      <dgm:spPr/>
      <dgm:t>
        <a:bodyPr/>
        <a:lstStyle/>
        <a:p>
          <a:r>
            <a:rPr lang="en-US" sz="2800" b="1" dirty="0"/>
            <a:t>Let the kids play without a conductor and make their own musical decisions.</a:t>
          </a:r>
        </a:p>
      </dgm:t>
    </dgm:pt>
    <dgm:pt modelId="{F5CB7FD1-0E4C-4CF1-BB6E-DD10017CF97D}" type="parTrans" cxnId="{3E666A18-96F2-4930-8142-6137F94DEA66}">
      <dgm:prSet/>
      <dgm:spPr/>
      <dgm:t>
        <a:bodyPr/>
        <a:lstStyle/>
        <a:p>
          <a:endParaRPr lang="en-US"/>
        </a:p>
      </dgm:t>
    </dgm:pt>
    <dgm:pt modelId="{979D2340-0521-4D81-B5FD-8AC5616FBE7E}" type="sibTrans" cxnId="{3E666A18-96F2-4930-8142-6137F94DEA66}">
      <dgm:prSet/>
      <dgm:spPr/>
      <dgm:t>
        <a:bodyPr/>
        <a:lstStyle/>
        <a:p>
          <a:endParaRPr lang="en-US"/>
        </a:p>
      </dgm:t>
    </dgm:pt>
    <dgm:pt modelId="{6E118768-CA02-4FED-BCE1-7C2DE2F47E68}">
      <dgm:prSet custT="1"/>
      <dgm:spPr/>
      <dgm:t>
        <a:bodyPr/>
        <a:lstStyle/>
        <a:p>
          <a:r>
            <a:rPr lang="en-US" sz="2400" b="1" dirty="0"/>
            <a:t>However you choose to interpret a piece, it should be done in a unified manner.  If the 40 piece ensemble has different notes lengths and different approaches to a line, it will be a mess</a:t>
          </a:r>
          <a:r>
            <a:rPr lang="en-US" sz="2300" b="1" dirty="0"/>
            <a:t>.</a:t>
          </a:r>
        </a:p>
      </dgm:t>
    </dgm:pt>
    <dgm:pt modelId="{8FACFE8C-F467-4556-BF10-121D0DEC01E9}" type="parTrans" cxnId="{FE4A3D9C-1791-4D63-8189-A079CFDA3D14}">
      <dgm:prSet/>
      <dgm:spPr/>
      <dgm:t>
        <a:bodyPr/>
        <a:lstStyle/>
        <a:p>
          <a:endParaRPr lang="en-US"/>
        </a:p>
      </dgm:t>
    </dgm:pt>
    <dgm:pt modelId="{38A5A37C-0080-494A-ADD3-8228BFFA933E}" type="sibTrans" cxnId="{FE4A3D9C-1791-4D63-8189-A079CFDA3D14}">
      <dgm:prSet/>
      <dgm:spPr/>
      <dgm:t>
        <a:bodyPr/>
        <a:lstStyle/>
        <a:p>
          <a:endParaRPr lang="en-US"/>
        </a:p>
      </dgm:t>
    </dgm:pt>
    <dgm:pt modelId="{1CC989CD-84A7-4F17-8547-E377C5FB8CFD}" type="pres">
      <dgm:prSet presAssocID="{305FED7B-BDEC-4CE4-81BE-A10AB4F6F2AC}" presName="linear" presStyleCnt="0">
        <dgm:presLayoutVars>
          <dgm:animLvl val="lvl"/>
          <dgm:resizeHandles val="exact"/>
        </dgm:presLayoutVars>
      </dgm:prSet>
      <dgm:spPr/>
    </dgm:pt>
    <dgm:pt modelId="{839E1EE0-A2A2-4CE8-8D4C-C2596BA5A48D}" type="pres">
      <dgm:prSet presAssocID="{4880D5F2-BCD5-4F74-ADCC-956ADC1B6AB1}" presName="parentText" presStyleLbl="node1" presStyleIdx="0" presStyleCnt="2" custScaleY="175190">
        <dgm:presLayoutVars>
          <dgm:chMax val="0"/>
          <dgm:bulletEnabled val="1"/>
        </dgm:presLayoutVars>
      </dgm:prSet>
      <dgm:spPr/>
    </dgm:pt>
    <dgm:pt modelId="{2D8CE26D-40C3-44CB-B9AC-A31E6BD8941C}" type="pres">
      <dgm:prSet presAssocID="{979D2340-0521-4D81-B5FD-8AC5616FBE7E}" presName="spacer" presStyleCnt="0"/>
      <dgm:spPr/>
    </dgm:pt>
    <dgm:pt modelId="{434439D7-7FDA-47BB-8F1F-AEDDB3A44FB1}" type="pres">
      <dgm:prSet presAssocID="{6E118768-CA02-4FED-BCE1-7C2DE2F47E68}" presName="parentText" presStyleLbl="node1" presStyleIdx="1" presStyleCnt="2" custScaleY="206838">
        <dgm:presLayoutVars>
          <dgm:chMax val="0"/>
          <dgm:bulletEnabled val="1"/>
        </dgm:presLayoutVars>
      </dgm:prSet>
      <dgm:spPr/>
    </dgm:pt>
  </dgm:ptLst>
  <dgm:cxnLst>
    <dgm:cxn modelId="{3BFFEE17-4F9A-456A-A50E-5FFCBA0FC9BE}" type="presOf" srcId="{4880D5F2-BCD5-4F74-ADCC-956ADC1B6AB1}" destId="{839E1EE0-A2A2-4CE8-8D4C-C2596BA5A48D}" srcOrd="0" destOrd="0" presId="urn:microsoft.com/office/officeart/2005/8/layout/vList2"/>
    <dgm:cxn modelId="{3E666A18-96F2-4930-8142-6137F94DEA66}" srcId="{305FED7B-BDEC-4CE4-81BE-A10AB4F6F2AC}" destId="{4880D5F2-BCD5-4F74-ADCC-956ADC1B6AB1}" srcOrd="0" destOrd="0" parTransId="{F5CB7FD1-0E4C-4CF1-BB6E-DD10017CF97D}" sibTransId="{979D2340-0521-4D81-B5FD-8AC5616FBE7E}"/>
    <dgm:cxn modelId="{C08ACD45-730B-4CFF-A85D-B27A37EC9C09}" type="presOf" srcId="{305FED7B-BDEC-4CE4-81BE-A10AB4F6F2AC}" destId="{1CC989CD-84A7-4F17-8547-E377C5FB8CFD}" srcOrd="0" destOrd="0" presId="urn:microsoft.com/office/officeart/2005/8/layout/vList2"/>
    <dgm:cxn modelId="{FE4A3D9C-1791-4D63-8189-A079CFDA3D14}" srcId="{305FED7B-BDEC-4CE4-81BE-A10AB4F6F2AC}" destId="{6E118768-CA02-4FED-BCE1-7C2DE2F47E68}" srcOrd="1" destOrd="0" parTransId="{8FACFE8C-F467-4556-BF10-121D0DEC01E9}" sibTransId="{38A5A37C-0080-494A-ADD3-8228BFFA933E}"/>
    <dgm:cxn modelId="{0BF443AD-1ACB-42C6-BDA0-1B6F2174E1E8}" type="presOf" srcId="{6E118768-CA02-4FED-BCE1-7C2DE2F47E68}" destId="{434439D7-7FDA-47BB-8F1F-AEDDB3A44FB1}" srcOrd="0" destOrd="0" presId="urn:microsoft.com/office/officeart/2005/8/layout/vList2"/>
    <dgm:cxn modelId="{8EC84BEC-BCA9-4B30-8FA6-23B6B6D5D2AF}" type="presParOf" srcId="{1CC989CD-84A7-4F17-8547-E377C5FB8CFD}" destId="{839E1EE0-A2A2-4CE8-8D4C-C2596BA5A48D}" srcOrd="0" destOrd="0" presId="urn:microsoft.com/office/officeart/2005/8/layout/vList2"/>
    <dgm:cxn modelId="{5C4166C9-5676-42DF-ADD9-B861C52F14AA}" type="presParOf" srcId="{1CC989CD-84A7-4F17-8547-E377C5FB8CFD}" destId="{2D8CE26D-40C3-44CB-B9AC-A31E6BD8941C}" srcOrd="1" destOrd="0" presId="urn:microsoft.com/office/officeart/2005/8/layout/vList2"/>
    <dgm:cxn modelId="{2A6091F4-BD0C-4595-AE06-038CD7E04012}" type="presParOf" srcId="{1CC989CD-84A7-4F17-8547-E377C5FB8CFD}" destId="{434439D7-7FDA-47BB-8F1F-AEDDB3A44FB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21DDBC-1041-4FDC-9D87-44C459CB5FD0}" type="doc">
      <dgm:prSet loTypeId="urn:microsoft.com/office/officeart/2016/7/layout/VerticalDownArrowProcess" loCatId="process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5D723C11-F948-46DD-B010-A90A9925FF8F}">
      <dgm:prSet/>
      <dgm:spPr/>
      <dgm:t>
        <a:bodyPr/>
        <a:lstStyle/>
        <a:p>
          <a:endParaRPr lang="en-US" dirty="0"/>
        </a:p>
      </dgm:t>
    </dgm:pt>
    <dgm:pt modelId="{82E901E2-CD5A-4ED7-B6E6-E6104D052E44}" type="parTrans" cxnId="{65AF77E0-2C66-4980-A1C7-AEF6200AF912}">
      <dgm:prSet/>
      <dgm:spPr/>
      <dgm:t>
        <a:bodyPr/>
        <a:lstStyle/>
        <a:p>
          <a:endParaRPr lang="en-US"/>
        </a:p>
      </dgm:t>
    </dgm:pt>
    <dgm:pt modelId="{0A8F8DAB-CB1D-4E27-95EE-2D79A88DDC43}" type="sibTrans" cxnId="{65AF77E0-2C66-4980-A1C7-AEF6200AF912}">
      <dgm:prSet/>
      <dgm:spPr/>
      <dgm:t>
        <a:bodyPr/>
        <a:lstStyle/>
        <a:p>
          <a:endParaRPr lang="en-US"/>
        </a:p>
      </dgm:t>
    </dgm:pt>
    <dgm:pt modelId="{B47DA86F-31D0-419E-B3EE-34146884675F}">
      <dgm:prSet custT="1"/>
      <dgm:spPr/>
      <dgm:t>
        <a:bodyPr/>
        <a:lstStyle/>
        <a:p>
          <a:r>
            <a:rPr lang="en-US" sz="2000" b="1" dirty="0"/>
            <a:t>Get on the kid’s level to explain it. </a:t>
          </a:r>
        </a:p>
      </dgm:t>
    </dgm:pt>
    <dgm:pt modelId="{BD4B76D6-161D-4BB4-9956-EDB118BAC88A}" type="parTrans" cxnId="{5DED7C92-8285-43FF-BFDF-F26224CC274D}">
      <dgm:prSet/>
      <dgm:spPr/>
      <dgm:t>
        <a:bodyPr/>
        <a:lstStyle/>
        <a:p>
          <a:endParaRPr lang="en-US"/>
        </a:p>
      </dgm:t>
    </dgm:pt>
    <dgm:pt modelId="{B942A376-DCDC-4621-A690-8C797E591E7D}" type="sibTrans" cxnId="{5DED7C92-8285-43FF-BFDF-F26224CC274D}">
      <dgm:prSet/>
      <dgm:spPr/>
      <dgm:t>
        <a:bodyPr/>
        <a:lstStyle/>
        <a:p>
          <a:endParaRPr lang="en-US"/>
        </a:p>
      </dgm:t>
    </dgm:pt>
    <dgm:pt modelId="{577F2B82-E575-4CA0-90C7-9F6C57FBB84D}">
      <dgm:prSet/>
      <dgm:spPr/>
      <dgm:t>
        <a:bodyPr/>
        <a:lstStyle/>
        <a:p>
          <a:endParaRPr lang="en-US" dirty="0"/>
        </a:p>
      </dgm:t>
    </dgm:pt>
    <dgm:pt modelId="{1EF1E12B-F7E4-4DFD-B437-5FACA0DC13C4}" type="parTrans" cxnId="{2AFABE29-6301-460A-BA4D-3C2E59F75340}">
      <dgm:prSet/>
      <dgm:spPr/>
      <dgm:t>
        <a:bodyPr/>
        <a:lstStyle/>
        <a:p>
          <a:endParaRPr lang="en-US"/>
        </a:p>
      </dgm:t>
    </dgm:pt>
    <dgm:pt modelId="{826F0ED1-7E83-45D8-AB7C-259825D1C024}" type="sibTrans" cxnId="{2AFABE29-6301-460A-BA4D-3C2E59F75340}">
      <dgm:prSet/>
      <dgm:spPr/>
      <dgm:t>
        <a:bodyPr/>
        <a:lstStyle/>
        <a:p>
          <a:endParaRPr lang="en-US"/>
        </a:p>
      </dgm:t>
    </dgm:pt>
    <dgm:pt modelId="{0B9E3813-D5F6-4955-AC65-0DB1254674A6}">
      <dgm:prSet custT="1"/>
      <dgm:spPr/>
      <dgm:t>
        <a:bodyPr/>
        <a:lstStyle/>
        <a:p>
          <a:r>
            <a:rPr lang="en-US" sz="2000" b="1" dirty="0"/>
            <a:t>Make sure they are doing what you told them to do.  Don’t just say: ”I told them that”.  Repeat it over and over until you get what you want. </a:t>
          </a:r>
        </a:p>
      </dgm:t>
    </dgm:pt>
    <dgm:pt modelId="{463F9674-E7C9-4F6C-9AB6-B06F1379B87D}" type="parTrans" cxnId="{679E48C7-D379-4A45-945B-2CB0466B2D0F}">
      <dgm:prSet/>
      <dgm:spPr/>
      <dgm:t>
        <a:bodyPr/>
        <a:lstStyle/>
        <a:p>
          <a:endParaRPr lang="en-US"/>
        </a:p>
      </dgm:t>
    </dgm:pt>
    <dgm:pt modelId="{79853B1D-FC0E-4BE8-B59D-B8ED6EBDCE5E}" type="sibTrans" cxnId="{679E48C7-D379-4A45-945B-2CB0466B2D0F}">
      <dgm:prSet/>
      <dgm:spPr/>
      <dgm:t>
        <a:bodyPr/>
        <a:lstStyle/>
        <a:p>
          <a:endParaRPr lang="en-US"/>
        </a:p>
      </dgm:t>
    </dgm:pt>
    <dgm:pt modelId="{535599BE-B9AE-46BB-9F6E-E6C06A8C55ED}">
      <dgm:prSet/>
      <dgm:spPr/>
      <dgm:t>
        <a:bodyPr/>
        <a:lstStyle/>
        <a:p>
          <a:endParaRPr lang="en-US" dirty="0"/>
        </a:p>
      </dgm:t>
    </dgm:pt>
    <dgm:pt modelId="{04116331-F4CA-41A0-8DEB-E92C7BB75A82}" type="parTrans" cxnId="{520CB16F-325F-49A4-9618-9DC97F89EC03}">
      <dgm:prSet/>
      <dgm:spPr/>
      <dgm:t>
        <a:bodyPr/>
        <a:lstStyle/>
        <a:p>
          <a:endParaRPr lang="en-US"/>
        </a:p>
      </dgm:t>
    </dgm:pt>
    <dgm:pt modelId="{41379EBD-7E75-4070-B5DF-8E3C7B31A238}" type="sibTrans" cxnId="{520CB16F-325F-49A4-9618-9DC97F89EC03}">
      <dgm:prSet/>
      <dgm:spPr/>
      <dgm:t>
        <a:bodyPr/>
        <a:lstStyle/>
        <a:p>
          <a:endParaRPr lang="en-US"/>
        </a:p>
      </dgm:t>
    </dgm:pt>
    <dgm:pt modelId="{BC6E37F8-4F94-48E7-AE14-90909EA19E65}">
      <dgm:prSet custT="1"/>
      <dgm:spPr/>
      <dgm:t>
        <a:bodyPr/>
        <a:lstStyle/>
        <a:p>
          <a:r>
            <a:rPr lang="en-US" sz="2000" b="1" dirty="0"/>
            <a:t>Break it down to one player or section to demonstrate what you want, then have the ensemble match them.</a:t>
          </a:r>
        </a:p>
      </dgm:t>
    </dgm:pt>
    <dgm:pt modelId="{4A768562-9C25-407B-87B9-039DF8B423D3}" type="parTrans" cxnId="{06DDA284-D3FE-463B-A051-140D53E8E319}">
      <dgm:prSet/>
      <dgm:spPr/>
      <dgm:t>
        <a:bodyPr/>
        <a:lstStyle/>
        <a:p>
          <a:endParaRPr lang="en-US"/>
        </a:p>
      </dgm:t>
    </dgm:pt>
    <dgm:pt modelId="{3EBFB9B1-0D79-410B-B47A-48630B78D6BF}" type="sibTrans" cxnId="{06DDA284-D3FE-463B-A051-140D53E8E319}">
      <dgm:prSet/>
      <dgm:spPr/>
      <dgm:t>
        <a:bodyPr/>
        <a:lstStyle/>
        <a:p>
          <a:endParaRPr lang="en-US"/>
        </a:p>
      </dgm:t>
    </dgm:pt>
    <dgm:pt modelId="{9F77F74D-90F2-4A15-855F-A71DDE4C42B2}" type="pres">
      <dgm:prSet presAssocID="{FB21DDBC-1041-4FDC-9D87-44C459CB5FD0}" presName="Name0" presStyleCnt="0">
        <dgm:presLayoutVars>
          <dgm:dir/>
          <dgm:animLvl val="lvl"/>
          <dgm:resizeHandles val="exact"/>
        </dgm:presLayoutVars>
      </dgm:prSet>
      <dgm:spPr/>
    </dgm:pt>
    <dgm:pt modelId="{EC4A60AB-8695-4C48-A0B6-17EA47F96017}" type="pres">
      <dgm:prSet presAssocID="{535599BE-B9AE-46BB-9F6E-E6C06A8C55ED}" presName="boxAndChildren" presStyleCnt="0"/>
      <dgm:spPr/>
    </dgm:pt>
    <dgm:pt modelId="{C28A0DE9-DD1D-4122-9575-5BFADFB6620C}" type="pres">
      <dgm:prSet presAssocID="{535599BE-B9AE-46BB-9F6E-E6C06A8C55ED}" presName="parentTextBox" presStyleLbl="alignNode1" presStyleIdx="0" presStyleCnt="3"/>
      <dgm:spPr/>
    </dgm:pt>
    <dgm:pt modelId="{72965CE1-E573-43E8-9BBF-F6F664ABCE20}" type="pres">
      <dgm:prSet presAssocID="{535599BE-B9AE-46BB-9F6E-E6C06A8C55ED}" presName="descendantBox" presStyleLbl="bgAccFollowNode1" presStyleIdx="0" presStyleCnt="3"/>
      <dgm:spPr/>
    </dgm:pt>
    <dgm:pt modelId="{0B8A62E0-E2F4-4DD0-8285-C8B8AD9F565A}" type="pres">
      <dgm:prSet presAssocID="{826F0ED1-7E83-45D8-AB7C-259825D1C024}" presName="sp" presStyleCnt="0"/>
      <dgm:spPr/>
    </dgm:pt>
    <dgm:pt modelId="{1027F817-F2AC-481B-8BF7-7E5E122441B4}" type="pres">
      <dgm:prSet presAssocID="{577F2B82-E575-4CA0-90C7-9F6C57FBB84D}" presName="arrowAndChildren" presStyleCnt="0"/>
      <dgm:spPr/>
    </dgm:pt>
    <dgm:pt modelId="{DAB4C571-DE8F-448F-B5A2-19A185CD0FC9}" type="pres">
      <dgm:prSet presAssocID="{577F2B82-E575-4CA0-90C7-9F6C57FBB84D}" presName="parentTextArrow" presStyleLbl="node1" presStyleIdx="0" presStyleCnt="0"/>
      <dgm:spPr/>
    </dgm:pt>
    <dgm:pt modelId="{54FB02B9-DBCF-49BB-ADBB-32CE7E79CADF}" type="pres">
      <dgm:prSet presAssocID="{577F2B82-E575-4CA0-90C7-9F6C57FBB84D}" presName="arrow" presStyleLbl="alignNode1" presStyleIdx="1" presStyleCnt="3"/>
      <dgm:spPr/>
    </dgm:pt>
    <dgm:pt modelId="{B0496CD9-B309-4C51-A09D-2324AE4982D3}" type="pres">
      <dgm:prSet presAssocID="{577F2B82-E575-4CA0-90C7-9F6C57FBB84D}" presName="descendantArrow" presStyleLbl="bgAccFollowNode1" presStyleIdx="1" presStyleCnt="3"/>
      <dgm:spPr/>
    </dgm:pt>
    <dgm:pt modelId="{5BA6A182-402F-41AB-A194-ED0E21DCC766}" type="pres">
      <dgm:prSet presAssocID="{0A8F8DAB-CB1D-4E27-95EE-2D79A88DDC43}" presName="sp" presStyleCnt="0"/>
      <dgm:spPr/>
    </dgm:pt>
    <dgm:pt modelId="{322A05A8-DB13-466C-98F5-D0FB032B33A2}" type="pres">
      <dgm:prSet presAssocID="{5D723C11-F948-46DD-B010-A90A9925FF8F}" presName="arrowAndChildren" presStyleCnt="0"/>
      <dgm:spPr/>
    </dgm:pt>
    <dgm:pt modelId="{C5C34AE6-6FBA-415C-9908-A3BEC3F37F8E}" type="pres">
      <dgm:prSet presAssocID="{5D723C11-F948-46DD-B010-A90A9925FF8F}" presName="parentTextArrow" presStyleLbl="node1" presStyleIdx="0" presStyleCnt="0"/>
      <dgm:spPr/>
    </dgm:pt>
    <dgm:pt modelId="{FE5B0B65-64D4-40F1-A3AC-7FAF1D0641D6}" type="pres">
      <dgm:prSet presAssocID="{5D723C11-F948-46DD-B010-A90A9925FF8F}" presName="arrow" presStyleLbl="alignNode1" presStyleIdx="2" presStyleCnt="3"/>
      <dgm:spPr/>
    </dgm:pt>
    <dgm:pt modelId="{231D0363-EECF-4BE8-AA75-7F995F99DC6F}" type="pres">
      <dgm:prSet presAssocID="{5D723C11-F948-46DD-B010-A90A9925FF8F}" presName="descendantArrow" presStyleLbl="bgAccFollowNode1" presStyleIdx="2" presStyleCnt="3"/>
      <dgm:spPr/>
    </dgm:pt>
  </dgm:ptLst>
  <dgm:cxnLst>
    <dgm:cxn modelId="{2741C312-192F-4E00-9772-52DFD5372403}" type="presOf" srcId="{577F2B82-E575-4CA0-90C7-9F6C57FBB84D}" destId="{DAB4C571-DE8F-448F-B5A2-19A185CD0FC9}" srcOrd="0" destOrd="0" presId="urn:microsoft.com/office/officeart/2016/7/layout/VerticalDownArrowProcess"/>
    <dgm:cxn modelId="{2AFABE29-6301-460A-BA4D-3C2E59F75340}" srcId="{FB21DDBC-1041-4FDC-9D87-44C459CB5FD0}" destId="{577F2B82-E575-4CA0-90C7-9F6C57FBB84D}" srcOrd="1" destOrd="0" parTransId="{1EF1E12B-F7E4-4DFD-B437-5FACA0DC13C4}" sibTransId="{826F0ED1-7E83-45D8-AB7C-259825D1C024}"/>
    <dgm:cxn modelId="{9320855F-9726-44E5-B50B-319A070557E3}" type="presOf" srcId="{5D723C11-F948-46DD-B010-A90A9925FF8F}" destId="{C5C34AE6-6FBA-415C-9908-A3BEC3F37F8E}" srcOrd="0" destOrd="0" presId="urn:microsoft.com/office/officeart/2016/7/layout/VerticalDownArrowProcess"/>
    <dgm:cxn modelId="{0EA32267-8691-44C7-AC8A-FC35D5203A5B}" type="presOf" srcId="{BC6E37F8-4F94-48E7-AE14-90909EA19E65}" destId="{72965CE1-E573-43E8-9BBF-F6F664ABCE20}" srcOrd="0" destOrd="0" presId="urn:microsoft.com/office/officeart/2016/7/layout/VerticalDownArrowProcess"/>
    <dgm:cxn modelId="{520CB16F-325F-49A4-9618-9DC97F89EC03}" srcId="{FB21DDBC-1041-4FDC-9D87-44C459CB5FD0}" destId="{535599BE-B9AE-46BB-9F6E-E6C06A8C55ED}" srcOrd="2" destOrd="0" parTransId="{04116331-F4CA-41A0-8DEB-E92C7BB75A82}" sibTransId="{41379EBD-7E75-4070-B5DF-8E3C7B31A238}"/>
    <dgm:cxn modelId="{06DDA284-D3FE-463B-A051-140D53E8E319}" srcId="{535599BE-B9AE-46BB-9F6E-E6C06A8C55ED}" destId="{BC6E37F8-4F94-48E7-AE14-90909EA19E65}" srcOrd="0" destOrd="0" parTransId="{4A768562-9C25-407B-87B9-039DF8B423D3}" sibTransId="{3EBFB9B1-0D79-410B-B47A-48630B78D6BF}"/>
    <dgm:cxn modelId="{5DED7C92-8285-43FF-BFDF-F26224CC274D}" srcId="{5D723C11-F948-46DD-B010-A90A9925FF8F}" destId="{B47DA86F-31D0-419E-B3EE-34146884675F}" srcOrd="0" destOrd="0" parTransId="{BD4B76D6-161D-4BB4-9956-EDB118BAC88A}" sibTransId="{B942A376-DCDC-4621-A690-8C797E591E7D}"/>
    <dgm:cxn modelId="{CECD9899-9C85-49B0-841B-12832609A8F1}" type="presOf" srcId="{577F2B82-E575-4CA0-90C7-9F6C57FBB84D}" destId="{54FB02B9-DBCF-49BB-ADBB-32CE7E79CADF}" srcOrd="1" destOrd="0" presId="urn:microsoft.com/office/officeart/2016/7/layout/VerticalDownArrowProcess"/>
    <dgm:cxn modelId="{12D42CA4-435E-4E52-84CD-0A7355380F5E}" type="presOf" srcId="{FB21DDBC-1041-4FDC-9D87-44C459CB5FD0}" destId="{9F77F74D-90F2-4A15-855F-A71DDE4C42B2}" srcOrd="0" destOrd="0" presId="urn:microsoft.com/office/officeart/2016/7/layout/VerticalDownArrowProcess"/>
    <dgm:cxn modelId="{737AE0AC-F3D5-4D0E-AB71-FDFB24F1778A}" type="presOf" srcId="{B47DA86F-31D0-419E-B3EE-34146884675F}" destId="{231D0363-EECF-4BE8-AA75-7F995F99DC6F}" srcOrd="0" destOrd="0" presId="urn:microsoft.com/office/officeart/2016/7/layout/VerticalDownArrowProcess"/>
    <dgm:cxn modelId="{679E48C7-D379-4A45-945B-2CB0466B2D0F}" srcId="{577F2B82-E575-4CA0-90C7-9F6C57FBB84D}" destId="{0B9E3813-D5F6-4955-AC65-0DB1254674A6}" srcOrd="0" destOrd="0" parTransId="{463F9674-E7C9-4F6C-9AB6-B06F1379B87D}" sibTransId="{79853B1D-FC0E-4BE8-B59D-B8ED6EBDCE5E}"/>
    <dgm:cxn modelId="{085FECD4-BADF-4C0A-980F-CAAC782BC90C}" type="presOf" srcId="{0B9E3813-D5F6-4955-AC65-0DB1254674A6}" destId="{B0496CD9-B309-4C51-A09D-2324AE4982D3}" srcOrd="0" destOrd="0" presId="urn:microsoft.com/office/officeart/2016/7/layout/VerticalDownArrowProcess"/>
    <dgm:cxn modelId="{65AF77E0-2C66-4980-A1C7-AEF6200AF912}" srcId="{FB21DDBC-1041-4FDC-9D87-44C459CB5FD0}" destId="{5D723C11-F948-46DD-B010-A90A9925FF8F}" srcOrd="0" destOrd="0" parTransId="{82E901E2-CD5A-4ED7-B6E6-E6104D052E44}" sibTransId="{0A8F8DAB-CB1D-4E27-95EE-2D79A88DDC43}"/>
    <dgm:cxn modelId="{7F966FEA-B634-4496-AE09-38E9B954F599}" type="presOf" srcId="{535599BE-B9AE-46BB-9F6E-E6C06A8C55ED}" destId="{C28A0DE9-DD1D-4122-9575-5BFADFB6620C}" srcOrd="0" destOrd="0" presId="urn:microsoft.com/office/officeart/2016/7/layout/VerticalDownArrowProcess"/>
    <dgm:cxn modelId="{ADFEE7EC-F710-436D-A91C-30537F48F89B}" type="presOf" srcId="{5D723C11-F948-46DD-B010-A90A9925FF8F}" destId="{FE5B0B65-64D4-40F1-A3AC-7FAF1D0641D6}" srcOrd="1" destOrd="0" presId="urn:microsoft.com/office/officeart/2016/7/layout/VerticalDownArrowProcess"/>
    <dgm:cxn modelId="{2321C2B7-6BE6-47CD-BFAC-F1B6A606BAAD}" type="presParOf" srcId="{9F77F74D-90F2-4A15-855F-A71DDE4C42B2}" destId="{EC4A60AB-8695-4C48-A0B6-17EA47F96017}" srcOrd="0" destOrd="0" presId="urn:microsoft.com/office/officeart/2016/7/layout/VerticalDownArrowProcess"/>
    <dgm:cxn modelId="{10930FDD-42EB-4080-8F1A-F67C8DD5CE2A}" type="presParOf" srcId="{EC4A60AB-8695-4C48-A0B6-17EA47F96017}" destId="{C28A0DE9-DD1D-4122-9575-5BFADFB6620C}" srcOrd="0" destOrd="0" presId="urn:microsoft.com/office/officeart/2016/7/layout/VerticalDownArrowProcess"/>
    <dgm:cxn modelId="{6F24886E-4D43-473A-98FF-3BDFEA24F96E}" type="presParOf" srcId="{EC4A60AB-8695-4C48-A0B6-17EA47F96017}" destId="{72965CE1-E573-43E8-9BBF-F6F664ABCE20}" srcOrd="1" destOrd="0" presId="urn:microsoft.com/office/officeart/2016/7/layout/VerticalDownArrowProcess"/>
    <dgm:cxn modelId="{30C6EF67-7CE0-45FA-8ACC-574E4662D5F1}" type="presParOf" srcId="{9F77F74D-90F2-4A15-855F-A71DDE4C42B2}" destId="{0B8A62E0-E2F4-4DD0-8285-C8B8AD9F565A}" srcOrd="1" destOrd="0" presId="urn:microsoft.com/office/officeart/2016/7/layout/VerticalDownArrowProcess"/>
    <dgm:cxn modelId="{E4F99511-3254-436F-89D1-D64C3FB45A38}" type="presParOf" srcId="{9F77F74D-90F2-4A15-855F-A71DDE4C42B2}" destId="{1027F817-F2AC-481B-8BF7-7E5E122441B4}" srcOrd="2" destOrd="0" presId="urn:microsoft.com/office/officeart/2016/7/layout/VerticalDownArrowProcess"/>
    <dgm:cxn modelId="{4B05A1B7-22E8-4E25-B430-E6A9AE0FD3E1}" type="presParOf" srcId="{1027F817-F2AC-481B-8BF7-7E5E122441B4}" destId="{DAB4C571-DE8F-448F-B5A2-19A185CD0FC9}" srcOrd="0" destOrd="0" presId="urn:microsoft.com/office/officeart/2016/7/layout/VerticalDownArrowProcess"/>
    <dgm:cxn modelId="{09E3B46E-2013-4B73-81E7-88EFEC5F88C4}" type="presParOf" srcId="{1027F817-F2AC-481B-8BF7-7E5E122441B4}" destId="{54FB02B9-DBCF-49BB-ADBB-32CE7E79CADF}" srcOrd="1" destOrd="0" presId="urn:microsoft.com/office/officeart/2016/7/layout/VerticalDownArrowProcess"/>
    <dgm:cxn modelId="{30E21517-89DB-4F80-ADA7-5423B4A41633}" type="presParOf" srcId="{1027F817-F2AC-481B-8BF7-7E5E122441B4}" destId="{B0496CD9-B309-4C51-A09D-2324AE4982D3}" srcOrd="2" destOrd="0" presId="urn:microsoft.com/office/officeart/2016/7/layout/VerticalDownArrowProcess"/>
    <dgm:cxn modelId="{27E9E0A4-2F88-4E26-B717-9BB129E0B0D3}" type="presParOf" srcId="{9F77F74D-90F2-4A15-855F-A71DDE4C42B2}" destId="{5BA6A182-402F-41AB-A194-ED0E21DCC766}" srcOrd="3" destOrd="0" presId="urn:microsoft.com/office/officeart/2016/7/layout/VerticalDownArrowProcess"/>
    <dgm:cxn modelId="{16DFAECC-E93C-4EBD-B79B-8B0DD2B3110C}" type="presParOf" srcId="{9F77F74D-90F2-4A15-855F-A71DDE4C42B2}" destId="{322A05A8-DB13-466C-98F5-D0FB032B33A2}" srcOrd="4" destOrd="0" presId="urn:microsoft.com/office/officeart/2016/7/layout/VerticalDownArrowProcess"/>
    <dgm:cxn modelId="{9B72AACD-DA61-48A0-A6BA-C41D136D7B66}" type="presParOf" srcId="{322A05A8-DB13-466C-98F5-D0FB032B33A2}" destId="{C5C34AE6-6FBA-415C-9908-A3BEC3F37F8E}" srcOrd="0" destOrd="0" presId="urn:microsoft.com/office/officeart/2016/7/layout/VerticalDownArrowProcess"/>
    <dgm:cxn modelId="{2EDE9924-6F1F-4F00-BB5E-1E2907F50B02}" type="presParOf" srcId="{322A05A8-DB13-466C-98F5-D0FB032B33A2}" destId="{FE5B0B65-64D4-40F1-A3AC-7FAF1D0641D6}" srcOrd="1" destOrd="0" presId="urn:microsoft.com/office/officeart/2016/7/layout/VerticalDownArrowProcess"/>
    <dgm:cxn modelId="{2F82A816-1382-4A9A-A6D7-6A48DAB23A80}" type="presParOf" srcId="{322A05A8-DB13-466C-98F5-D0FB032B33A2}" destId="{231D0363-EECF-4BE8-AA75-7F995F99DC6F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28E33-E8AA-4F08-B912-1F1A2E07F3EB}">
      <dsp:nvSpPr>
        <dsp:cNvPr id="0" name=""/>
        <dsp:cNvSpPr/>
      </dsp:nvSpPr>
      <dsp:spPr>
        <a:xfrm>
          <a:off x="1905021" y="335616"/>
          <a:ext cx="4480560" cy="4480560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Melody shall always be heard.</a:t>
          </a:r>
        </a:p>
      </dsp:txBody>
      <dsp:txXfrm>
        <a:off x="4283451" y="1264265"/>
        <a:ext cx="1653540" cy="1226820"/>
      </dsp:txXfrm>
    </dsp:sp>
    <dsp:sp modelId="{A0B13911-7793-4DD5-B02C-80FBB71AC1C3}">
      <dsp:nvSpPr>
        <dsp:cNvPr id="0" name=""/>
        <dsp:cNvSpPr/>
      </dsp:nvSpPr>
      <dsp:spPr>
        <a:xfrm>
          <a:off x="1905021" y="483929"/>
          <a:ext cx="4480560" cy="4480560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4">
                <a:hueOff val="-829775"/>
                <a:satOff val="16410"/>
                <a:lumOff val="640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829775"/>
                <a:satOff val="16410"/>
                <a:lumOff val="640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829775"/>
                <a:satOff val="16410"/>
                <a:lumOff val="640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Harmony shall always be heard but never, never, cover the Melody.</a:t>
          </a:r>
        </a:p>
      </dsp:txBody>
      <dsp:txXfrm>
        <a:off x="4283451" y="2809020"/>
        <a:ext cx="1653540" cy="1226820"/>
      </dsp:txXfrm>
    </dsp:sp>
    <dsp:sp modelId="{4E7A57FC-98F8-4518-BF7E-62E12EB1FF8E}">
      <dsp:nvSpPr>
        <dsp:cNvPr id="0" name=""/>
        <dsp:cNvSpPr/>
      </dsp:nvSpPr>
      <dsp:spPr>
        <a:xfrm>
          <a:off x="1754602" y="483929"/>
          <a:ext cx="4480560" cy="4480560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4">
                <a:hueOff val="-1659550"/>
                <a:satOff val="32819"/>
                <a:lumOff val="1280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1659550"/>
                <a:satOff val="32819"/>
                <a:lumOff val="1280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1659550"/>
                <a:satOff val="32819"/>
                <a:lumOff val="1280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Rhythm shall be felt.</a:t>
          </a:r>
        </a:p>
      </dsp:txBody>
      <dsp:txXfrm>
        <a:off x="2203191" y="2809020"/>
        <a:ext cx="1653540" cy="1226820"/>
      </dsp:txXfrm>
    </dsp:sp>
    <dsp:sp modelId="{D091129F-31AB-497B-952E-278104A34DF8}">
      <dsp:nvSpPr>
        <dsp:cNvPr id="0" name=""/>
        <dsp:cNvSpPr/>
      </dsp:nvSpPr>
      <dsp:spPr>
        <a:xfrm>
          <a:off x="1754602" y="333510"/>
          <a:ext cx="4480560" cy="4480560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4">
                <a:hueOff val="-2489325"/>
                <a:satOff val="49229"/>
                <a:lumOff val="192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2489325"/>
                <a:satOff val="49229"/>
                <a:lumOff val="192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2489325"/>
                <a:satOff val="49229"/>
                <a:lumOff val="192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 long notes (drone) shall never cover the rhythm.</a:t>
          </a:r>
        </a:p>
      </dsp:txBody>
      <dsp:txXfrm>
        <a:off x="2203191" y="1262160"/>
        <a:ext cx="1653540" cy="1226820"/>
      </dsp:txXfrm>
    </dsp:sp>
    <dsp:sp modelId="{1C3673C7-B978-4FA5-8D84-692E0EEBEE18}">
      <dsp:nvSpPr>
        <dsp:cNvPr id="0" name=""/>
        <dsp:cNvSpPr/>
      </dsp:nvSpPr>
      <dsp:spPr>
        <a:xfrm>
          <a:off x="1627653" y="58248"/>
          <a:ext cx="5035296" cy="5035296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A6A117-4992-4031-B721-8CEE896ED21B}">
      <dsp:nvSpPr>
        <dsp:cNvPr id="0" name=""/>
        <dsp:cNvSpPr/>
      </dsp:nvSpPr>
      <dsp:spPr>
        <a:xfrm>
          <a:off x="1636011" y="228615"/>
          <a:ext cx="5035296" cy="5035296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4">
                <a:hueOff val="-829775"/>
                <a:satOff val="16410"/>
                <a:lumOff val="640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829775"/>
                <a:satOff val="16410"/>
                <a:lumOff val="640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829775"/>
                <a:satOff val="16410"/>
                <a:lumOff val="640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556516-4F54-4310-B55F-19FE23C5A40A}">
      <dsp:nvSpPr>
        <dsp:cNvPr id="0" name=""/>
        <dsp:cNvSpPr/>
      </dsp:nvSpPr>
      <dsp:spPr>
        <a:xfrm>
          <a:off x="1477234" y="206561"/>
          <a:ext cx="5035296" cy="5035296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4">
                <a:hueOff val="-1659550"/>
                <a:satOff val="32819"/>
                <a:lumOff val="1280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1659550"/>
                <a:satOff val="32819"/>
                <a:lumOff val="1280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1659550"/>
                <a:satOff val="32819"/>
                <a:lumOff val="1280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13EF9B-7A75-48BE-A5DD-8A1701ACBAE0}">
      <dsp:nvSpPr>
        <dsp:cNvPr id="0" name=""/>
        <dsp:cNvSpPr/>
      </dsp:nvSpPr>
      <dsp:spPr>
        <a:xfrm>
          <a:off x="1477234" y="56142"/>
          <a:ext cx="5035296" cy="503529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4">
                <a:hueOff val="-2489325"/>
                <a:satOff val="49229"/>
                <a:lumOff val="192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2489325"/>
                <a:satOff val="49229"/>
                <a:lumOff val="192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2489325"/>
                <a:satOff val="49229"/>
                <a:lumOff val="192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06CB8-9B8F-45CF-944F-EAFB52F5EA17}">
      <dsp:nvSpPr>
        <dsp:cNvPr id="0" name=""/>
        <dsp:cNvSpPr/>
      </dsp:nvSpPr>
      <dsp:spPr>
        <a:xfrm>
          <a:off x="3914291" y="2478881"/>
          <a:ext cx="782017" cy="1681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1008" y="0"/>
              </a:lnTo>
              <a:lnTo>
                <a:pt x="391008" y="1681337"/>
              </a:lnTo>
              <a:lnTo>
                <a:pt x="782017" y="168133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D466D6-3698-433C-ACAB-4D4058DFCB05}">
      <dsp:nvSpPr>
        <dsp:cNvPr id="0" name=""/>
        <dsp:cNvSpPr/>
      </dsp:nvSpPr>
      <dsp:spPr>
        <a:xfrm>
          <a:off x="3914291" y="2433161"/>
          <a:ext cx="7820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82017" y="4572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8417F-6B54-4B56-888F-E4D29EA9E233}">
      <dsp:nvSpPr>
        <dsp:cNvPr id="0" name=""/>
        <dsp:cNvSpPr/>
      </dsp:nvSpPr>
      <dsp:spPr>
        <a:xfrm>
          <a:off x="3914291" y="837256"/>
          <a:ext cx="781235" cy="1641624"/>
        </a:xfrm>
        <a:custGeom>
          <a:avLst/>
          <a:gdLst/>
          <a:ahLst/>
          <a:cxnLst/>
          <a:rect l="0" t="0" r="0" b="0"/>
          <a:pathLst>
            <a:path>
              <a:moveTo>
                <a:pt x="0" y="1641624"/>
              </a:moveTo>
              <a:lnTo>
                <a:pt x="390226" y="1641624"/>
              </a:lnTo>
              <a:lnTo>
                <a:pt x="390226" y="0"/>
              </a:lnTo>
              <a:lnTo>
                <a:pt x="781235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8F322D-9A1F-42E2-80AA-72AC8D3BA8E5}">
      <dsp:nvSpPr>
        <dsp:cNvPr id="0" name=""/>
        <dsp:cNvSpPr/>
      </dsp:nvSpPr>
      <dsp:spPr>
        <a:xfrm>
          <a:off x="4204" y="1882593"/>
          <a:ext cx="3910086" cy="119257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Each player 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defines their role.</a:t>
          </a:r>
        </a:p>
      </dsp:txBody>
      <dsp:txXfrm>
        <a:off x="4204" y="1882593"/>
        <a:ext cx="3910086" cy="1192576"/>
      </dsp:txXfrm>
    </dsp:sp>
    <dsp:sp modelId="{FA8BF6F4-3FF4-47FD-BF71-7F026C38E1F3}">
      <dsp:nvSpPr>
        <dsp:cNvPr id="0" name=""/>
        <dsp:cNvSpPr/>
      </dsp:nvSpPr>
      <dsp:spPr>
        <a:xfrm>
          <a:off x="4695526" y="240968"/>
          <a:ext cx="3910086" cy="119257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Match like parts in sound 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and interpretation</a:t>
          </a:r>
        </a:p>
      </dsp:txBody>
      <dsp:txXfrm>
        <a:off x="4695526" y="240968"/>
        <a:ext cx="3910086" cy="1192576"/>
      </dsp:txXfrm>
    </dsp:sp>
    <dsp:sp modelId="{2B23FABA-C677-4759-85CA-7A5950C84FE7}">
      <dsp:nvSpPr>
        <dsp:cNvPr id="0" name=""/>
        <dsp:cNvSpPr/>
      </dsp:nvSpPr>
      <dsp:spPr>
        <a:xfrm>
          <a:off x="4696308" y="1882593"/>
          <a:ext cx="3910086" cy="119257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Balance according to 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the part you have. </a:t>
          </a:r>
        </a:p>
      </dsp:txBody>
      <dsp:txXfrm>
        <a:off x="4696308" y="1882593"/>
        <a:ext cx="3910086" cy="1192576"/>
      </dsp:txXfrm>
    </dsp:sp>
    <dsp:sp modelId="{724D8CB7-2D3B-4616-B0A2-6A482ED85FD4}">
      <dsp:nvSpPr>
        <dsp:cNvPr id="0" name=""/>
        <dsp:cNvSpPr/>
      </dsp:nvSpPr>
      <dsp:spPr>
        <a:xfrm>
          <a:off x="4696308" y="3563930"/>
          <a:ext cx="3910086" cy="119257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Bring out moving parts 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then get out of the way.</a:t>
          </a:r>
        </a:p>
      </dsp:txBody>
      <dsp:txXfrm>
        <a:off x="4696308" y="3563930"/>
        <a:ext cx="3910086" cy="11925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2FDF8-580A-49D5-A9AB-BAA248A85A76}">
      <dsp:nvSpPr>
        <dsp:cNvPr id="0" name=""/>
        <dsp:cNvSpPr/>
      </dsp:nvSpPr>
      <dsp:spPr>
        <a:xfrm>
          <a:off x="0" y="76684"/>
          <a:ext cx="8686800" cy="1542714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Listen to multiple recordings until you learn the sound of the piece in your head that you want.</a:t>
          </a:r>
        </a:p>
      </dsp:txBody>
      <dsp:txXfrm>
        <a:off x="75309" y="151993"/>
        <a:ext cx="8536182" cy="1392096"/>
      </dsp:txXfrm>
    </dsp:sp>
    <dsp:sp modelId="{908D2C9E-0F3D-4DEC-A066-5F72BAA72347}">
      <dsp:nvSpPr>
        <dsp:cNvPr id="0" name=""/>
        <dsp:cNvSpPr/>
      </dsp:nvSpPr>
      <dsp:spPr>
        <a:xfrm>
          <a:off x="0" y="1727001"/>
          <a:ext cx="8686800" cy="1541798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72705"/>
                <a:satOff val="-5315"/>
                <a:lumOff val="1369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72705"/>
                <a:satOff val="-5315"/>
                <a:lumOff val="1369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72705"/>
                <a:satOff val="-5315"/>
                <a:lumOff val="1369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Study your scores and anticipate rehearsal errors.  Make your marks ahead of time. </a:t>
          </a:r>
        </a:p>
      </dsp:txBody>
      <dsp:txXfrm>
        <a:off x="75264" y="1802265"/>
        <a:ext cx="8536272" cy="1391270"/>
      </dsp:txXfrm>
    </dsp:sp>
    <dsp:sp modelId="{BE3939F3-89B1-4CD2-AA64-CEFE28259536}">
      <dsp:nvSpPr>
        <dsp:cNvPr id="0" name=""/>
        <dsp:cNvSpPr/>
      </dsp:nvSpPr>
      <dsp:spPr>
        <a:xfrm>
          <a:off x="0" y="3353277"/>
          <a:ext cx="8686800" cy="1752122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45410"/>
                <a:satOff val="-10630"/>
                <a:lumOff val="2739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145410"/>
                <a:satOff val="-10630"/>
                <a:lumOff val="2739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145410"/>
                <a:satOff val="-10630"/>
                <a:lumOff val="2739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Record your ensemble daily.  Make sure you are hearing what they are actually playing.  Don’t settle!</a:t>
          </a:r>
        </a:p>
      </dsp:txBody>
      <dsp:txXfrm>
        <a:off x="85532" y="3438809"/>
        <a:ext cx="8515736" cy="15810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E1EE0-A2A2-4CE8-8D4C-C2596BA5A48D}">
      <dsp:nvSpPr>
        <dsp:cNvPr id="0" name=""/>
        <dsp:cNvSpPr/>
      </dsp:nvSpPr>
      <dsp:spPr>
        <a:xfrm>
          <a:off x="0" y="1314951"/>
          <a:ext cx="8686800" cy="1128613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Let the kids play without a conductor and make their own musical decisions.</a:t>
          </a:r>
        </a:p>
      </dsp:txBody>
      <dsp:txXfrm>
        <a:off x="55094" y="1370045"/>
        <a:ext cx="8576612" cy="1018425"/>
      </dsp:txXfrm>
    </dsp:sp>
    <dsp:sp modelId="{434439D7-7FDA-47BB-8F1F-AEDDB3A44FB1}">
      <dsp:nvSpPr>
        <dsp:cNvPr id="0" name=""/>
        <dsp:cNvSpPr/>
      </dsp:nvSpPr>
      <dsp:spPr>
        <a:xfrm>
          <a:off x="0" y="2457951"/>
          <a:ext cx="8686800" cy="1332497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45410"/>
                <a:satOff val="-10630"/>
                <a:lumOff val="2739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145410"/>
                <a:satOff val="-10630"/>
                <a:lumOff val="2739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145410"/>
                <a:satOff val="-10630"/>
                <a:lumOff val="2739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However you choose to interpret a piece, it should be done in a unified manner.  If the 40 piece ensemble has different notes lengths and different approaches to a line, it will be a mess</a:t>
          </a:r>
          <a:r>
            <a:rPr lang="en-US" sz="2300" b="1" kern="1200" dirty="0"/>
            <a:t>.</a:t>
          </a:r>
        </a:p>
      </dsp:txBody>
      <dsp:txXfrm>
        <a:off x="65047" y="2522998"/>
        <a:ext cx="8556706" cy="12024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A0DE9-DD1D-4122-9575-5BFADFB6620C}">
      <dsp:nvSpPr>
        <dsp:cNvPr id="0" name=""/>
        <dsp:cNvSpPr/>
      </dsp:nvSpPr>
      <dsp:spPr>
        <a:xfrm>
          <a:off x="0" y="4477643"/>
          <a:ext cx="1390650" cy="14696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8903" tIns="256032" rIns="98903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0" y="4477643"/>
        <a:ext cx="1390650" cy="1469662"/>
      </dsp:txXfrm>
    </dsp:sp>
    <dsp:sp modelId="{72965CE1-E573-43E8-9BBF-F6F664ABCE20}">
      <dsp:nvSpPr>
        <dsp:cNvPr id="0" name=""/>
        <dsp:cNvSpPr/>
      </dsp:nvSpPr>
      <dsp:spPr>
        <a:xfrm>
          <a:off x="1390649" y="4477643"/>
          <a:ext cx="4171950" cy="146966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4627" tIns="254000" rIns="84627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Break it down to one player or section to demonstrate what you want, then have the ensemble match them.</a:t>
          </a:r>
        </a:p>
      </dsp:txBody>
      <dsp:txXfrm>
        <a:off x="1390649" y="4477643"/>
        <a:ext cx="4171950" cy="1469662"/>
      </dsp:txXfrm>
    </dsp:sp>
    <dsp:sp modelId="{54FB02B9-DBCF-49BB-ADBB-32CE7E79CADF}">
      <dsp:nvSpPr>
        <dsp:cNvPr id="0" name=""/>
        <dsp:cNvSpPr/>
      </dsp:nvSpPr>
      <dsp:spPr>
        <a:xfrm rot="10800000">
          <a:off x="0" y="2239347"/>
          <a:ext cx="1390650" cy="226034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8903" tIns="256032" rIns="98903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 rot="-10800000">
        <a:off x="0" y="2239347"/>
        <a:ext cx="1390650" cy="1469221"/>
      </dsp:txXfrm>
    </dsp:sp>
    <dsp:sp modelId="{B0496CD9-B309-4C51-A09D-2324AE4982D3}">
      <dsp:nvSpPr>
        <dsp:cNvPr id="0" name=""/>
        <dsp:cNvSpPr/>
      </dsp:nvSpPr>
      <dsp:spPr>
        <a:xfrm>
          <a:off x="1390649" y="2239347"/>
          <a:ext cx="4171950" cy="146922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4627" tIns="254000" rIns="84627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Make sure they are doing what you told them to do.  Don’t just say: ”I told them that”.  Repeat it over and over until you get what you want. </a:t>
          </a:r>
        </a:p>
      </dsp:txBody>
      <dsp:txXfrm>
        <a:off x="1390649" y="2239347"/>
        <a:ext cx="4171950" cy="1469221"/>
      </dsp:txXfrm>
    </dsp:sp>
    <dsp:sp modelId="{FE5B0B65-64D4-40F1-A3AC-7FAF1D0641D6}">
      <dsp:nvSpPr>
        <dsp:cNvPr id="0" name=""/>
        <dsp:cNvSpPr/>
      </dsp:nvSpPr>
      <dsp:spPr>
        <a:xfrm rot="10800000">
          <a:off x="0" y="1051"/>
          <a:ext cx="1390650" cy="2260341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8903" tIns="256032" rIns="98903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 rot="-10800000">
        <a:off x="0" y="1051"/>
        <a:ext cx="1390650" cy="1469221"/>
      </dsp:txXfrm>
    </dsp:sp>
    <dsp:sp modelId="{231D0363-EECF-4BE8-AA75-7F995F99DC6F}">
      <dsp:nvSpPr>
        <dsp:cNvPr id="0" name=""/>
        <dsp:cNvSpPr/>
      </dsp:nvSpPr>
      <dsp:spPr>
        <a:xfrm>
          <a:off x="1390649" y="1051"/>
          <a:ext cx="4171950" cy="146922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4627" tIns="254000" rIns="84627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Get on the kid’s level to explain it. </a:t>
          </a:r>
        </a:p>
      </dsp:txBody>
      <dsp:txXfrm>
        <a:off x="1390649" y="1051"/>
        <a:ext cx="4171950" cy="1469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7FA8A8BA-6EF3-47A5-A276-73E87A700139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7D62FE0C-2CDB-4F6F-A22A-DBB3E87284FF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D1A9383B-F222-4E35-8C70-72019A834FBC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D71EA-B775-4BBC-9CD5-67C5AD6868C2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F5E9D-5912-4EC6-8165-1F327D999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31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2E5F6-CBE8-4A76-ABF1-23EAE7DBC9F6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5AC8B-3FA3-44C9-B7C9-D6F31EC95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10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Excerpt #1 – Clarinets at the beginning.  THEN  Excerpt #2  - oboe/clarinets measure 26 &amp; 27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5AC8B-3FA3-44C9-B7C9-D6F31EC95F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91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5AC8B-3FA3-44C9-B7C9-D6F31EC95F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30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5AC8B-3FA3-44C9-B7C9-D6F31EC95F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92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Excerpt #4  - only play when you have the melody measure 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5AC8B-3FA3-44C9-B7C9-D6F31EC95F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88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5AC8B-3FA3-44C9-B7C9-D6F31EC95F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03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5AC8B-3FA3-44C9-B7C9-D6F31EC95F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 26  -  ALL play with Rubato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5AC8B-3FA3-44C9-B7C9-D6F31EC95F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88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5AC8B-3FA3-44C9-B7C9-D6F31EC95F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94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5AC8B-3FA3-44C9-B7C9-D6F31EC95F7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35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CA9C-6B12-42F2-8F64-E45ABDC463D6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2A0A-E5EB-436C-9E20-2F3FE5F59F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1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CA9C-6B12-42F2-8F64-E45ABDC463D6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2A0A-E5EB-436C-9E20-2F3FE5F59F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7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CA9C-6B12-42F2-8F64-E45ABDC463D6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2A0A-E5EB-436C-9E20-2F3FE5F59F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41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CA9C-6B12-42F2-8F64-E45ABDC463D6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2A0A-E5EB-436C-9E20-2F3FE5F59F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6581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CA9C-6B12-42F2-8F64-E45ABDC463D6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2A0A-E5EB-436C-9E20-2F3FE5F59F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49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CA9C-6B12-42F2-8F64-E45ABDC463D6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2A0A-E5EB-436C-9E20-2F3FE5F59F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38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CA9C-6B12-42F2-8F64-E45ABDC463D6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2A0A-E5EB-436C-9E20-2F3FE5F59F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57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CA9C-6B12-42F2-8F64-E45ABDC463D6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2A0A-E5EB-436C-9E20-2F3FE5F59F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62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CA9C-6B12-42F2-8F64-E45ABDC463D6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2A0A-E5EB-436C-9E20-2F3FE5F59F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76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A5B0-221A-422F-9331-A124AA22C633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3E57-2710-47A9-A80C-B52521A95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00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A5B0-221A-422F-9331-A124AA22C633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3E57-2710-47A9-A80C-B52521A95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2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CA9C-6B12-42F2-8F64-E45ABDC463D6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2A0A-E5EB-436C-9E20-2F3FE5F59F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35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A5B0-221A-422F-9331-A124AA22C633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3E57-2710-47A9-A80C-B52521A95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98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A5B0-221A-422F-9331-A124AA22C633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3E57-2710-47A9-A80C-B52521A95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71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A5B0-221A-422F-9331-A124AA22C633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3E57-2710-47A9-A80C-B52521A95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56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A5B0-221A-422F-9331-A124AA22C633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3E57-2710-47A9-A80C-B52521A95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43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A5B0-221A-422F-9331-A124AA22C633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3E57-2710-47A9-A80C-B52521A95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13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A5B0-221A-422F-9331-A124AA22C633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3E57-2710-47A9-A80C-B52521A95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36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A5B0-221A-422F-9331-A124AA22C633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3E57-2710-47A9-A80C-B52521A95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835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A5B0-221A-422F-9331-A124AA22C633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3E57-2710-47A9-A80C-B52521A95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9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A5B0-221A-422F-9331-A124AA22C633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3E57-2710-47A9-A80C-B52521A95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4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CA9C-6B12-42F2-8F64-E45ABDC463D6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2A0A-E5EB-436C-9E20-2F3FE5F59F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2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CA9C-6B12-42F2-8F64-E45ABDC463D6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2A0A-E5EB-436C-9E20-2F3FE5F59F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9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CA9C-6B12-42F2-8F64-E45ABDC463D6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2A0A-E5EB-436C-9E20-2F3FE5F59F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6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CA9C-6B12-42F2-8F64-E45ABDC463D6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2A0A-E5EB-436C-9E20-2F3FE5F59F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4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CA9C-6B12-42F2-8F64-E45ABDC463D6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2A0A-E5EB-436C-9E20-2F3FE5F59F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4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CA9C-6B12-42F2-8F64-E45ABDC463D6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2A0A-E5EB-436C-9E20-2F3FE5F59F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12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CA9C-6B12-42F2-8F64-E45ABDC463D6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72A0A-E5EB-436C-9E20-2F3FE5F59F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662CA9C-6B12-42F2-8F64-E45ABDC463D6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0F72A0A-E5EB-436C-9E20-2F3FE5F59F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009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4A5B0-221A-422F-9331-A124AA22C633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93E57-2710-47A9-A80C-B52521A95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mcommonsongs.wikispaces.com/Johnny+Works+With+One+Hammer" TargetMode="External"/><Relationship Id="rId2" Type="http://schemas.openxmlformats.org/officeDocument/2006/relationships/image" Target="../media/image11.gif&amp;ehk=tPDZdZRtV6kBtN2UZbkfHw&amp;r=0&amp;pid=OfficeInsert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laprofessoressavirisponde.blogspot.com/2013/07/mi-e-venuta-unidea.html" TargetMode="External"/><Relationship Id="rId2" Type="http://schemas.openxmlformats.org/officeDocument/2006/relationships/image" Target="../media/image13.png&amp;ehk=83evU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DE66C8-F380-44F6-AD29-E7C293ECF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81000"/>
            <a:ext cx="1383382" cy="12954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11C74A-64D1-4844-BAD9-3F9381AA5106}"/>
              </a:ext>
            </a:extLst>
          </p:cNvPr>
          <p:cNvSpPr txBox="1"/>
          <p:nvPr/>
        </p:nvSpPr>
        <p:spPr>
          <a:xfrm>
            <a:off x="152400" y="12954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How To Fix It  -  Part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96F31-4865-4734-9C87-2B3A7563F7FF}"/>
              </a:ext>
            </a:extLst>
          </p:cNvPr>
          <p:cNvSpPr txBox="1"/>
          <p:nvPr/>
        </p:nvSpPr>
        <p:spPr>
          <a:xfrm>
            <a:off x="372035" y="3770412"/>
            <a:ext cx="8534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American School Band Director’s Association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FMEA Clinic 2018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737638-2608-4205-B6D4-36F888317D56}"/>
              </a:ext>
            </a:extLst>
          </p:cNvPr>
          <p:cNvSpPr txBox="1"/>
          <p:nvPr/>
        </p:nvSpPr>
        <p:spPr>
          <a:xfrm>
            <a:off x="7010400" y="4800600"/>
            <a:ext cx="190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Clinicians</a:t>
            </a:r>
          </a:p>
          <a:p>
            <a:endParaRPr lang="en-US" dirty="0"/>
          </a:p>
          <a:p>
            <a:r>
              <a:rPr lang="en-US" dirty="0"/>
              <a:t>Kelly Dorsey</a:t>
            </a:r>
          </a:p>
          <a:p>
            <a:r>
              <a:rPr lang="en-US" dirty="0"/>
              <a:t>Alex Kaminsky</a:t>
            </a:r>
          </a:p>
          <a:p>
            <a:r>
              <a:rPr lang="en-US" dirty="0"/>
              <a:t>Ivan Wansley</a:t>
            </a:r>
          </a:p>
        </p:txBody>
      </p:sp>
    </p:spTree>
    <p:extLst>
      <p:ext uri="{BB962C8B-B14F-4D97-AF65-F5344CB8AC3E}">
        <p14:creationId xmlns:p14="http://schemas.microsoft.com/office/powerpoint/2010/main" val="3288771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1"/>
            <a:ext cx="8686800" cy="12192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Phrasing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847633-6E24-446C-9311-7CFA6870C94A}"/>
              </a:ext>
            </a:extLst>
          </p:cNvPr>
          <p:cNvSpPr/>
          <p:nvPr/>
        </p:nvSpPr>
        <p:spPr>
          <a:xfrm>
            <a:off x="266699" y="1752600"/>
            <a:ext cx="86105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Decide when to release phrases and when to pass the baton.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Dovetailing of lines: If one group or person is playing, don’t release their note until the next group enters. 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Don’t breathe after a long note or over a </a:t>
            </a:r>
            <a:r>
              <a:rPr lang="en-US" sz="3200" dirty="0" err="1"/>
              <a:t>barline</a:t>
            </a:r>
            <a:r>
              <a:rPr lang="en-US" sz="3200" dirty="0"/>
              <a:t> unless it is the end of a phrase.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86ACEF-2974-4D46-9CAB-67414EE4C318}"/>
              </a:ext>
            </a:extLst>
          </p:cNvPr>
          <p:cNvSpPr/>
          <p:nvPr/>
        </p:nvSpPr>
        <p:spPr>
          <a:xfrm>
            <a:off x="266699" y="1265199"/>
            <a:ext cx="8610600" cy="1074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04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763000" cy="12954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Tempo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847633-6E24-446C-9311-7CFA6870C94A}"/>
              </a:ext>
            </a:extLst>
          </p:cNvPr>
          <p:cNvSpPr/>
          <p:nvPr/>
        </p:nvSpPr>
        <p:spPr>
          <a:xfrm>
            <a:off x="266699" y="1828800"/>
            <a:ext cx="861059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Play at the tempo your band can play well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Don’t play slow pieces too slowly</a:t>
            </a:r>
          </a:p>
          <a:p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Don’t play fast pieces too fast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Rubato - don’t be afraid to use this.  </a:t>
            </a:r>
          </a:p>
          <a:p>
            <a:r>
              <a:rPr lang="en-US" sz="3200" dirty="0"/>
              <a:t>      There is almost always a variation of tempo.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A471FA-E010-4EB0-93B1-42CC2FF7E79A}"/>
              </a:ext>
            </a:extLst>
          </p:cNvPr>
          <p:cNvSpPr/>
          <p:nvPr/>
        </p:nvSpPr>
        <p:spPr>
          <a:xfrm>
            <a:off x="304800" y="1314624"/>
            <a:ext cx="8610600" cy="1074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763000" cy="12954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Dynamics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A471FA-E010-4EB0-93B1-42CC2FF7E79A}"/>
              </a:ext>
            </a:extLst>
          </p:cNvPr>
          <p:cNvSpPr/>
          <p:nvPr/>
        </p:nvSpPr>
        <p:spPr>
          <a:xfrm>
            <a:off x="266699" y="1265199"/>
            <a:ext cx="8610600" cy="1074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23E39C-FB2C-4F9D-9BD6-DDC71D3003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25"/>
          <a:stretch/>
        </p:blipFill>
        <p:spPr>
          <a:xfrm>
            <a:off x="838199" y="5029200"/>
            <a:ext cx="7571101" cy="12923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045293-5EB8-4AB7-9599-FCAAE60790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99" y="2133600"/>
            <a:ext cx="8572499" cy="199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1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1"/>
            <a:ext cx="8839200" cy="12192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Interpretation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118024"/>
              </p:ext>
            </p:extLst>
          </p:nvPr>
        </p:nvGraphicFramePr>
        <p:xfrm>
          <a:off x="152400" y="1447800"/>
          <a:ext cx="8686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C540304-2180-4735-82AF-597750451990}"/>
              </a:ext>
            </a:extLst>
          </p:cNvPr>
          <p:cNvSpPr/>
          <p:nvPr/>
        </p:nvSpPr>
        <p:spPr>
          <a:xfrm>
            <a:off x="228600" y="1295399"/>
            <a:ext cx="8648699" cy="7725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8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22FDF8-580A-49D5-A9AB-BAA248A85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222FDF8-580A-49D5-A9AB-BAA248A85A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8D2C9E-0F3D-4DEC-A066-5F72BAA72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908D2C9E-0F3D-4DEC-A066-5F72BAA72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3939F3-89B1-4CD2-AA64-CEFE28259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BE3939F3-89B1-4CD2-AA64-CEFE28259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1"/>
            <a:ext cx="8839200" cy="12192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Interpretation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425205"/>
              </p:ext>
            </p:extLst>
          </p:nvPr>
        </p:nvGraphicFramePr>
        <p:xfrm>
          <a:off x="152400" y="1447800"/>
          <a:ext cx="8686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C540304-2180-4735-82AF-597750451990}"/>
              </a:ext>
            </a:extLst>
          </p:cNvPr>
          <p:cNvSpPr/>
          <p:nvPr/>
        </p:nvSpPr>
        <p:spPr>
          <a:xfrm>
            <a:off x="228600" y="1295399"/>
            <a:ext cx="8648699" cy="7725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2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9E1EE0-A2A2-4CE8-8D4C-C2596BA5A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839E1EE0-A2A2-4CE8-8D4C-C2596BA5A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4439D7-7FDA-47BB-8F1F-AEDDB3A44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434439D7-7FDA-47BB-8F1F-AEDDB3A44F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9B3503-D505-49AA-97C1-B299D58DB43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809" y="0"/>
            <a:ext cx="609319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39A2319-946A-4C65-9B7C-1F86E9B1B57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050810" cy="6857996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228601"/>
            <a:ext cx="2520219" cy="2285999"/>
          </a:xfrm>
        </p:spPr>
        <p:txBody>
          <a:bodyPr anchor="t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9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General</a:t>
            </a:r>
            <a:br>
              <a:rPr lang="en-US" sz="2900" dirty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en-US" sz="29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Comments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841869"/>
              </p:ext>
            </p:extLst>
          </p:nvPr>
        </p:nvGraphicFramePr>
        <p:xfrm>
          <a:off x="3276600" y="228601"/>
          <a:ext cx="5562600" cy="5948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63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5B0B65-64D4-40F1-A3AC-7FAF1D064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FE5B0B65-64D4-40F1-A3AC-7FAF1D0641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FE5B0B65-64D4-40F1-A3AC-7FAF1D064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FE5B0B65-64D4-40F1-A3AC-7FAF1D064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1D0363-EECF-4BE8-AA75-7F995F99D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231D0363-EECF-4BE8-AA75-7F995F99DC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231D0363-EECF-4BE8-AA75-7F995F99D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231D0363-EECF-4BE8-AA75-7F995F99D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FB02B9-DBCF-49BB-ADBB-32CE7E79C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54FB02B9-DBCF-49BB-ADBB-32CE7E79CA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54FB02B9-DBCF-49BB-ADBB-32CE7E79C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54FB02B9-DBCF-49BB-ADBB-32CE7E79CA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496CD9-B309-4C51-A09D-2324AE498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B0496CD9-B309-4C51-A09D-2324AE498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B0496CD9-B309-4C51-A09D-2324AE498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B0496CD9-B309-4C51-A09D-2324AE498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8A0DE9-DD1D-4122-9575-5BFADFB6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C28A0DE9-DD1D-4122-9575-5BFADFB66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C28A0DE9-DD1D-4122-9575-5BFADFB6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C28A0DE9-DD1D-4122-9575-5BFADFB6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965CE1-E573-43E8-9BBF-F6F664ABC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72965CE1-E573-43E8-9BBF-F6F664ABC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72965CE1-E573-43E8-9BBF-F6F664ABC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72965CE1-E573-43E8-9BBF-F6F664ABC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3AA99A-9DE2-4A26-8B63-AAF12AE6AF9B}"/>
              </a:ext>
            </a:extLst>
          </p:cNvPr>
          <p:cNvSpPr/>
          <p:nvPr/>
        </p:nvSpPr>
        <p:spPr>
          <a:xfrm>
            <a:off x="1110956" y="838200"/>
            <a:ext cx="692208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/>
              <a:t>Play with a good sound </a:t>
            </a:r>
          </a:p>
          <a:p>
            <a:pPr algn="ctr"/>
            <a:r>
              <a:rPr lang="en-US" sz="5400" dirty="0"/>
              <a:t>and make music!</a:t>
            </a:r>
          </a:p>
        </p:txBody>
      </p:sp>
      <p:pic>
        <p:nvPicPr>
          <p:cNvPr id="1028" name="Picture 4" descr="Image result for music">
            <a:extLst>
              <a:ext uri="{FF2B5EF4-FFF2-40B4-BE49-F238E27FC236}">
                <a16:creationId xmlns:a16="http://schemas.microsoft.com/office/drawing/2014/main" id="{6BB696D3-5F91-488D-BF8E-2AA823ACC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52800"/>
            <a:ext cx="2514600" cy="2525825"/>
          </a:xfrm>
          <a:prstGeom prst="rect">
            <a:avLst/>
          </a:prstGeom>
          <a:noFill/>
          <a:effectLst>
            <a:glow rad="1206500">
              <a:schemeClr val="accent1">
                <a:alpha val="40000"/>
              </a:schemeClr>
            </a:glow>
            <a:softEdge rad="0"/>
          </a:effectLst>
          <a:scene3d>
            <a:camera prst="orthographicFront"/>
            <a:lightRig rig="threePt" dir="t"/>
          </a:scene3d>
          <a:sp3d extrusionH="88900">
            <a:bevelT w="165100" prst="coolSlant"/>
            <a:extrusionClr>
              <a:srgbClr val="0070C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09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01000" cy="5791200"/>
          </a:xfrm>
        </p:spPr>
        <p:txBody>
          <a:bodyPr anchor="t" anchorCtr="0">
            <a:noAutofit/>
          </a:bodyPr>
          <a:lstStyle/>
          <a:p>
            <a:pPr algn="ctr"/>
            <a:br>
              <a:rPr lang="en-US" sz="5400" b="1" dirty="0">
                <a:solidFill>
                  <a:srgbClr val="FFFF00"/>
                </a:solidFill>
                <a:latin typeface="Calibri" panose="020F0502020204030204" pitchFamily="34" charset="0"/>
              </a:rPr>
            </a:br>
            <a:b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</a:rPr>
            </a:br>
            <a:r>
              <a:rPr lang="en-US" sz="9600" b="1" dirty="0">
                <a:solidFill>
                  <a:schemeClr val="tx1"/>
                </a:solidFill>
                <a:latin typeface="Calibri" panose="020F0502020204030204" pitchFamily="34" charset="0"/>
              </a:rPr>
              <a:t>HOW TO FIX IT</a:t>
            </a:r>
            <a:br>
              <a:rPr lang="en-US" sz="96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sz="9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A9A504-87D3-4C89-A408-EDE1967C0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33969" y="2971800"/>
            <a:ext cx="3719231" cy="32806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F6B393-014F-477F-8615-E017F0313DA4}"/>
              </a:ext>
            </a:extLst>
          </p:cNvPr>
          <p:cNvSpPr txBox="1"/>
          <p:nvPr/>
        </p:nvSpPr>
        <p:spPr>
          <a:xfrm>
            <a:off x="6324600" y="38100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Presented by Alex Kaminsky</a:t>
            </a:r>
          </a:p>
        </p:txBody>
      </p:sp>
    </p:spTree>
  </p:cSld>
  <p:clrMapOvr>
    <a:masterClrMapping/>
  </p:clrMapOvr>
  <p:transition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924800" cy="2514600"/>
          </a:xfrm>
        </p:spPr>
        <p:txBody>
          <a:bodyPr>
            <a:noAutofit/>
          </a:bodyPr>
          <a:lstStyle/>
          <a:p>
            <a:pPr algn="ctr"/>
            <a:r>
              <a:rPr lang="en-US" sz="9300" b="1" dirty="0">
                <a:latin typeface="Calibri" panose="020F0502020204030204" pitchFamily="34" charset="0"/>
              </a:rPr>
              <a:t>What’s broken?</a:t>
            </a:r>
            <a:endParaRPr lang="en-US" sz="9300" dirty="0">
              <a:latin typeface="Calibri" panose="020F0502020204030204" pitchFamily="34" charset="0"/>
            </a:endParaRPr>
          </a:p>
        </p:txBody>
      </p:sp>
      <p:pic>
        <p:nvPicPr>
          <p:cNvPr id="4" name="Picture 23" descr="C:\Users\Kathy\AppData\Local\Microsoft\Windows\Temporary Internet Files\Content.IE5\C0U80PTT\MC9004344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324100"/>
            <a:ext cx="2810933" cy="31623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2514600"/>
          </a:xfrm>
        </p:spPr>
        <p:txBody>
          <a:bodyPr>
            <a:noAutofit/>
          </a:bodyPr>
          <a:lstStyle/>
          <a:p>
            <a:pPr algn="ctr"/>
            <a:r>
              <a:rPr lang="en-US" sz="9300" b="1" dirty="0">
                <a:latin typeface="Calibri" panose="020F0502020204030204" pitchFamily="34" charset="0"/>
              </a:rPr>
              <a:t>Fundamentals!</a:t>
            </a:r>
            <a:endParaRPr lang="en-US" sz="9300" dirty="0">
              <a:latin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3FB30A-197B-4735-BF5F-4B041284A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67000" y="1981200"/>
            <a:ext cx="33147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41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D324B7-5074-4B4C-A113-21E05292A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756" y="457200"/>
            <a:ext cx="3334644" cy="5335433"/>
          </a:xfrm>
          <a:prstGeom prst="rect">
            <a:avLst/>
          </a:prstGeom>
          <a:ln w="190500">
            <a:solidFill>
              <a:srgbClr val="FFFFFF"/>
            </a:solidFill>
          </a:ln>
          <a:effectLst>
            <a:reflection blurRad="38100" stA="52000" endA="300" endPos="30000" dir="5400000" sy="-100000" algn="bl" rotWithShape="0"/>
            <a:softEdge rad="1905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B4BDFE-888C-46C0-85A3-0C7CEBC6063C}"/>
              </a:ext>
            </a:extLst>
          </p:cNvPr>
          <p:cNvSpPr txBox="1"/>
          <p:nvPr/>
        </p:nvSpPr>
        <p:spPr>
          <a:xfrm>
            <a:off x="6934200" y="61722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Presented by Kelly Dorsey</a:t>
            </a:r>
          </a:p>
        </p:txBody>
      </p:sp>
    </p:spTree>
    <p:extLst>
      <p:ext uri="{BB962C8B-B14F-4D97-AF65-F5344CB8AC3E}">
        <p14:creationId xmlns:p14="http://schemas.microsoft.com/office/powerpoint/2010/main" val="1382986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8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Performance Fundamentals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953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Tone Quality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Intonation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Balance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Blend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Band Sonority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Physical Articulation</a:t>
            </a:r>
          </a:p>
        </p:txBody>
      </p:sp>
    </p:spTree>
    <p:extLst>
      <p:ext uri="{BB962C8B-B14F-4D97-AF65-F5344CB8AC3E}">
        <p14:creationId xmlns:p14="http://schemas.microsoft.com/office/powerpoint/2010/main" val="422227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Break it down:</a:t>
            </a:r>
          </a:p>
        </p:txBody>
      </p:sp>
    </p:spTree>
    <p:extLst>
      <p:ext uri="{BB962C8B-B14F-4D97-AF65-F5344CB8AC3E}">
        <p14:creationId xmlns:p14="http://schemas.microsoft.com/office/powerpoint/2010/main" val="3981716982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Break it down: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676400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Tone Quality</a:t>
            </a:r>
          </a:p>
        </p:txBody>
      </p:sp>
    </p:spTree>
    <p:extLst>
      <p:ext uri="{BB962C8B-B14F-4D97-AF65-F5344CB8AC3E}">
        <p14:creationId xmlns:p14="http://schemas.microsoft.com/office/powerpoint/2010/main" val="2808136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Break it down: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676400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Tone</a:t>
            </a:r>
            <a:r>
              <a:rPr lang="en-US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production is of moderate quality and </a:t>
            </a:r>
            <a:r>
              <a:rPr lang="en-US" sz="6000" u="sng" dirty="0">
                <a:solidFill>
                  <a:srgbClr val="FFFF00"/>
                </a:solidFill>
                <a:latin typeface="Arial Rounded MT Bold" panose="020F0704030504030204" pitchFamily="34" charset="0"/>
              </a:rPr>
              <a:t>lacks consistency</a:t>
            </a:r>
            <a:r>
              <a:rPr lang="en-US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06447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Break it down: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676400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tx1">
                    <a:lumMod val="50000"/>
                  </a:schemeClr>
                </a:solidFill>
                <a:latin typeface="Arial Rounded MT Bold" panose="020F0704030504030204" pitchFamily="34" charset="0"/>
              </a:rPr>
              <a:t>Tone Quality</a:t>
            </a:r>
          </a:p>
          <a:p>
            <a:pPr marL="0" indent="0">
              <a:buNone/>
            </a:pPr>
            <a:r>
              <a:rPr lang="en-US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Intonation</a:t>
            </a:r>
          </a:p>
        </p:txBody>
      </p:sp>
    </p:spTree>
    <p:extLst>
      <p:ext uri="{BB962C8B-B14F-4D97-AF65-F5344CB8AC3E}">
        <p14:creationId xmlns:p14="http://schemas.microsoft.com/office/powerpoint/2010/main" val="3440832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Break it down: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676400"/>
            <a:ext cx="7886700" cy="481647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6000" u="sng" dirty="0">
                <a:solidFill>
                  <a:srgbClr val="FFFF00"/>
                </a:solidFill>
                <a:latin typeface="Arial Rounded MT Bold" panose="020F0704030504030204" pitchFamily="34" charset="0"/>
              </a:rPr>
              <a:t>Breath support</a:t>
            </a:r>
            <a:r>
              <a:rPr lang="en-US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is </a:t>
            </a:r>
            <a:r>
              <a:rPr lang="en-US" sz="6000" u="sng" dirty="0">
                <a:solidFill>
                  <a:srgbClr val="FFFF00"/>
                </a:solidFill>
                <a:latin typeface="Arial Rounded MT Bold" panose="020F0704030504030204" pitchFamily="34" charset="0"/>
              </a:rPr>
              <a:t>sometimes</a:t>
            </a:r>
            <a:r>
              <a:rPr lang="en-US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used correctly to produce characteristic tones; however, there are </a:t>
            </a:r>
            <a:r>
              <a:rPr lang="en-US" sz="6000" u="sng" dirty="0">
                <a:solidFill>
                  <a:srgbClr val="FFFF00"/>
                </a:solidFill>
                <a:latin typeface="Arial Rounded MT Bold" panose="020F0704030504030204" pitchFamily="34" charset="0"/>
              </a:rPr>
              <a:t>frequent</a:t>
            </a:r>
            <a:r>
              <a:rPr lang="en-US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6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intonation</a:t>
            </a:r>
            <a:r>
              <a:rPr lang="en-US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discrepancies within and across sections.</a:t>
            </a:r>
          </a:p>
        </p:txBody>
      </p:sp>
    </p:spTree>
    <p:extLst>
      <p:ext uri="{BB962C8B-B14F-4D97-AF65-F5344CB8AC3E}">
        <p14:creationId xmlns:p14="http://schemas.microsoft.com/office/powerpoint/2010/main" val="1547719893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Break it down: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676400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Tone Quality</a:t>
            </a:r>
          </a:p>
          <a:p>
            <a:pPr marL="0" indent="0">
              <a:buNone/>
            </a:pPr>
            <a:r>
              <a:rPr lang="en-US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Intonation</a:t>
            </a:r>
          </a:p>
          <a:p>
            <a:pPr marL="0" indent="0">
              <a:buNone/>
            </a:pPr>
            <a:endParaRPr lang="en-US" sz="60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6000" i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then, you can…</a:t>
            </a:r>
          </a:p>
        </p:txBody>
      </p:sp>
    </p:spTree>
    <p:extLst>
      <p:ext uri="{BB962C8B-B14F-4D97-AF65-F5344CB8AC3E}">
        <p14:creationId xmlns:p14="http://schemas.microsoft.com/office/powerpoint/2010/main" val="3201037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Break it down: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676400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tx1">
                    <a:lumMod val="50000"/>
                  </a:schemeClr>
                </a:solidFill>
                <a:latin typeface="Arial Rounded MT Bold" panose="020F0704030504030204" pitchFamily="34" charset="0"/>
              </a:rPr>
              <a:t>Tone Quality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tx1">
                    <a:lumMod val="50000"/>
                  </a:schemeClr>
                </a:solidFill>
                <a:latin typeface="Arial Rounded MT Bold" panose="020F0704030504030204" pitchFamily="34" charset="0"/>
              </a:rPr>
              <a:t>Intonation</a:t>
            </a:r>
          </a:p>
          <a:p>
            <a:pPr marL="0" indent="0">
              <a:buNone/>
            </a:pPr>
            <a:r>
              <a:rPr lang="en-US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Balance</a:t>
            </a:r>
          </a:p>
        </p:txBody>
      </p:sp>
    </p:spTree>
    <p:extLst>
      <p:ext uri="{BB962C8B-B14F-4D97-AF65-F5344CB8AC3E}">
        <p14:creationId xmlns:p14="http://schemas.microsoft.com/office/powerpoint/2010/main" val="2972765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Break it down: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676400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Performers </a:t>
            </a:r>
            <a:r>
              <a:rPr lang="en-US" sz="6000" u="sng" dirty="0">
                <a:solidFill>
                  <a:srgbClr val="FFFF00"/>
                </a:solidFill>
                <a:latin typeface="Arial Rounded MT Bold" panose="020F0704030504030204" pitchFamily="34" charset="0"/>
              </a:rPr>
              <a:t>sometimes</a:t>
            </a:r>
            <a:r>
              <a:rPr lang="en-US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achieve proper </a:t>
            </a:r>
            <a:r>
              <a:rPr lang="en-US" sz="6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balance</a:t>
            </a:r>
            <a:r>
              <a:rPr lang="en-US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7876150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Break it down: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676400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Tone Quality</a:t>
            </a:r>
          </a:p>
          <a:p>
            <a:pPr marL="0" indent="0">
              <a:buNone/>
            </a:pPr>
            <a:r>
              <a:rPr lang="en-US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Intonation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Balance</a:t>
            </a:r>
          </a:p>
          <a:p>
            <a:pPr marL="0" indent="0">
              <a:buNone/>
            </a:pPr>
            <a:r>
              <a:rPr lang="en-US" sz="6000" i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Change priority to...</a:t>
            </a:r>
          </a:p>
        </p:txBody>
      </p:sp>
    </p:spTree>
    <p:extLst>
      <p:ext uri="{BB962C8B-B14F-4D97-AF65-F5344CB8AC3E}">
        <p14:creationId xmlns:p14="http://schemas.microsoft.com/office/powerpoint/2010/main" val="3545465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FCCE20-1E4F-44FF-87B4-379D391A2D1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32907"/>
            <a:ext cx="0" cy="2792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64" y="161206"/>
            <a:ext cx="8762997" cy="1210014"/>
          </a:xfrm>
          <a:effectLst/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chemeClr val="tx1">
                    <a:lumMod val="95000"/>
                  </a:schemeClr>
                </a:solidFill>
                <a:latin typeface="Arial Rounded MT Bold" panose="020F0704030504030204" pitchFamily="34" charset="0"/>
              </a:rPr>
              <a:t>Expression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30126" y="1828801"/>
            <a:ext cx="4724392" cy="3200400"/>
          </a:xfrm>
        </p:spPr>
        <p:txBody>
          <a:bodyPr anchor="ctr">
            <a:normAutofit fontScale="25000" lnSpcReduction="20000"/>
          </a:bodyPr>
          <a:lstStyle/>
          <a:p>
            <a:r>
              <a:rPr lang="en-US" sz="12800" dirty="0">
                <a:solidFill>
                  <a:schemeClr val="tx1">
                    <a:lumMod val="95000"/>
                  </a:schemeClr>
                </a:solidFill>
              </a:rPr>
              <a:t> Joyful </a:t>
            </a:r>
          </a:p>
          <a:p>
            <a:r>
              <a:rPr lang="en-US" sz="12800" dirty="0">
                <a:solidFill>
                  <a:schemeClr val="tx1">
                    <a:lumMod val="95000"/>
                  </a:schemeClr>
                </a:solidFill>
              </a:rPr>
              <a:t>Sad</a:t>
            </a:r>
          </a:p>
          <a:p>
            <a:r>
              <a:rPr lang="en-US" sz="12800" dirty="0">
                <a:solidFill>
                  <a:schemeClr val="tx1">
                    <a:lumMod val="95000"/>
                  </a:schemeClr>
                </a:solidFill>
              </a:rPr>
              <a:t>Noble </a:t>
            </a:r>
          </a:p>
          <a:p>
            <a:r>
              <a:rPr lang="en-US" sz="12800" dirty="0">
                <a:solidFill>
                  <a:schemeClr val="tx1">
                    <a:lumMod val="95000"/>
                  </a:schemeClr>
                </a:solidFill>
              </a:rPr>
              <a:t>Intimate </a:t>
            </a:r>
          </a:p>
          <a:p>
            <a:r>
              <a:rPr lang="en-US" sz="12800" dirty="0">
                <a:solidFill>
                  <a:schemeClr val="tx1">
                    <a:lumMod val="95000"/>
                  </a:schemeClr>
                </a:solidFill>
              </a:rPr>
              <a:t>Heroic</a:t>
            </a:r>
          </a:p>
          <a:p>
            <a:r>
              <a:rPr lang="en-US" sz="12800" dirty="0">
                <a:solidFill>
                  <a:schemeClr val="tx1">
                    <a:lumMod val="95000"/>
                  </a:schemeClr>
                </a:solidFill>
              </a:rPr>
              <a:t>Aggressive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E73668-FFFB-449D-AA48-853F7CF612B0}"/>
              </a:ext>
            </a:extLst>
          </p:cNvPr>
          <p:cNvSpPr txBox="1"/>
          <p:nvPr/>
        </p:nvSpPr>
        <p:spPr>
          <a:xfrm>
            <a:off x="65805" y="5943600"/>
            <a:ext cx="893618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95000"/>
                  </a:schemeClr>
                </a:solidFill>
              </a:rPr>
              <a:t>Play what isn’t written on the page!</a:t>
            </a:r>
          </a:p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0257B-10AD-45BF-9FBD-DA9A6152ABFE}"/>
              </a:ext>
            </a:extLst>
          </p:cNvPr>
          <p:cNvSpPr txBox="1"/>
          <p:nvPr/>
        </p:nvSpPr>
        <p:spPr>
          <a:xfrm>
            <a:off x="267727" y="1524000"/>
            <a:ext cx="31718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FF00"/>
                </a:solidFill>
              </a:rPr>
              <a:t>What are the implied effects in the composition?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2D636E-FD8A-441A-B4E1-B6C7A85B9010}"/>
              </a:ext>
            </a:extLst>
          </p:cNvPr>
          <p:cNvSpPr/>
          <p:nvPr/>
        </p:nvSpPr>
        <p:spPr>
          <a:xfrm>
            <a:off x="4267199" y="5117448"/>
            <a:ext cx="3778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“From Skill to Art” by Bobby L. Adams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7A7DF5-47D2-4196-B39F-EDA9573E693A}"/>
              </a:ext>
            </a:extLst>
          </p:cNvPr>
          <p:cNvSpPr/>
          <p:nvPr/>
        </p:nvSpPr>
        <p:spPr>
          <a:xfrm>
            <a:off x="228600" y="1187942"/>
            <a:ext cx="8610600" cy="1074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9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Break it down: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676400"/>
            <a:ext cx="80581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Balance (Air/Volume)</a:t>
            </a:r>
          </a:p>
          <a:p>
            <a:pPr marL="0" indent="0">
              <a:buNone/>
            </a:pPr>
            <a:r>
              <a:rPr lang="en-US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Tone Quality</a:t>
            </a:r>
          </a:p>
          <a:p>
            <a:pPr marL="0" indent="0">
              <a:buNone/>
            </a:pPr>
            <a:r>
              <a:rPr lang="en-US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Intonation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sz="6000" i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which allows for…</a:t>
            </a:r>
          </a:p>
        </p:txBody>
      </p:sp>
    </p:spTree>
    <p:extLst>
      <p:ext uri="{BB962C8B-B14F-4D97-AF65-F5344CB8AC3E}">
        <p14:creationId xmlns:p14="http://schemas.microsoft.com/office/powerpoint/2010/main" val="3850247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Break it down: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676400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tx1">
                    <a:lumMod val="50000"/>
                  </a:schemeClr>
                </a:solidFill>
                <a:latin typeface="Arial Rounded MT Bold" panose="020F0704030504030204" pitchFamily="34" charset="0"/>
              </a:rPr>
              <a:t>Tone Quality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tx1">
                    <a:lumMod val="50000"/>
                  </a:schemeClr>
                </a:solidFill>
                <a:latin typeface="Arial Rounded MT Bold" panose="020F0704030504030204" pitchFamily="34" charset="0"/>
              </a:rPr>
              <a:t>Intonation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tx1">
                    <a:lumMod val="50000"/>
                  </a:schemeClr>
                </a:solidFill>
                <a:latin typeface="Arial Rounded MT Bold" panose="020F0704030504030204" pitchFamily="34" charset="0"/>
              </a:rPr>
              <a:t>Balance</a:t>
            </a:r>
          </a:p>
          <a:p>
            <a:pPr marL="0" indent="0">
              <a:buNone/>
            </a:pPr>
            <a:r>
              <a:rPr lang="en-US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Blend</a:t>
            </a:r>
          </a:p>
        </p:txBody>
      </p:sp>
    </p:spTree>
    <p:extLst>
      <p:ext uri="{BB962C8B-B14F-4D97-AF65-F5344CB8AC3E}">
        <p14:creationId xmlns:p14="http://schemas.microsoft.com/office/powerpoint/2010/main" val="3294362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Break it down: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676400"/>
            <a:ext cx="7886700" cy="43513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Achievement of </a:t>
            </a:r>
            <a:r>
              <a:rPr lang="en-US" sz="6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blend</a:t>
            </a:r>
            <a:r>
              <a:rPr lang="en-US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is </a:t>
            </a:r>
            <a:r>
              <a:rPr lang="en-US" sz="6000" u="sng" dirty="0">
                <a:solidFill>
                  <a:srgbClr val="FFFF00"/>
                </a:solidFill>
                <a:latin typeface="Arial Rounded MT Bold" panose="020F0704030504030204" pitchFamily="34" charset="0"/>
              </a:rPr>
              <a:t>limited</a:t>
            </a:r>
            <a:r>
              <a:rPr lang="en-US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due to timbre differences caused by </a:t>
            </a:r>
            <a:r>
              <a:rPr lang="en-US" sz="6000" u="sng" dirty="0">
                <a:solidFill>
                  <a:srgbClr val="FFFF00"/>
                </a:solidFill>
                <a:latin typeface="Arial Rounded MT Bold" panose="020F0704030504030204" pitchFamily="34" charset="0"/>
              </a:rPr>
              <a:t>poor tone production</a:t>
            </a:r>
            <a:r>
              <a:rPr lang="en-US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0324685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Break it down: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676400"/>
            <a:ext cx="7886700" cy="4816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Tone Quality</a:t>
            </a:r>
          </a:p>
          <a:p>
            <a:pPr marL="0" indent="0">
              <a:buNone/>
            </a:pPr>
            <a:r>
              <a:rPr lang="en-US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Intonation</a:t>
            </a:r>
          </a:p>
          <a:p>
            <a:pPr marL="0" indent="0">
              <a:buNone/>
            </a:pPr>
            <a:r>
              <a:rPr lang="en-US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Balance</a:t>
            </a:r>
          </a:p>
          <a:p>
            <a:pPr marL="0" indent="0">
              <a:buNone/>
            </a:pPr>
            <a:r>
              <a:rPr lang="en-US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Blend</a:t>
            </a:r>
          </a:p>
          <a:p>
            <a:pPr marL="0" indent="0" algn="ctr">
              <a:buNone/>
            </a:pPr>
            <a:r>
              <a:rPr lang="en-US" sz="6000" i="1" dirty="0">
                <a:solidFill>
                  <a:srgbClr val="FFFF00"/>
                </a:solidFill>
                <a:latin typeface="Arial Rounded MT Bold" panose="020F0704030504030204" pitchFamily="34" charset="0"/>
              </a:rPr>
              <a:t>which leads to…</a:t>
            </a:r>
          </a:p>
        </p:txBody>
      </p:sp>
    </p:spTree>
    <p:extLst>
      <p:ext uri="{BB962C8B-B14F-4D97-AF65-F5344CB8AC3E}">
        <p14:creationId xmlns:p14="http://schemas.microsoft.com/office/powerpoint/2010/main" val="269444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Break it down: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676400"/>
            <a:ext cx="78867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tx1">
                    <a:lumMod val="50000"/>
                  </a:schemeClr>
                </a:solidFill>
                <a:latin typeface="Arial Rounded MT Bold" panose="020F0704030504030204" pitchFamily="34" charset="0"/>
              </a:rPr>
              <a:t>Tone Quality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tx1">
                    <a:lumMod val="50000"/>
                  </a:schemeClr>
                </a:solidFill>
                <a:latin typeface="Arial Rounded MT Bold" panose="020F0704030504030204" pitchFamily="34" charset="0"/>
              </a:rPr>
              <a:t>Intonation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tx1">
                    <a:lumMod val="50000"/>
                  </a:schemeClr>
                </a:solidFill>
                <a:latin typeface="Arial Rounded MT Bold" panose="020F0704030504030204" pitchFamily="34" charset="0"/>
              </a:rPr>
              <a:t>Balance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tx1">
                    <a:lumMod val="50000"/>
                  </a:schemeClr>
                </a:solidFill>
                <a:latin typeface="Arial Rounded MT Bold" panose="020F0704030504030204" pitchFamily="34" charset="0"/>
              </a:rPr>
              <a:t>Blend</a:t>
            </a:r>
          </a:p>
          <a:p>
            <a:pPr marL="0" indent="0">
              <a:buNone/>
            </a:pPr>
            <a:r>
              <a:rPr lang="en-US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Band Sonority!</a:t>
            </a:r>
          </a:p>
        </p:txBody>
      </p:sp>
    </p:spTree>
    <p:extLst>
      <p:ext uri="{BB962C8B-B14F-4D97-AF65-F5344CB8AC3E}">
        <p14:creationId xmlns:p14="http://schemas.microsoft.com/office/powerpoint/2010/main" val="279177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Break it down: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676400"/>
            <a:ext cx="7886700" cy="481647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The </a:t>
            </a:r>
            <a:r>
              <a:rPr lang="en-US" sz="6000" dirty="0">
                <a:solidFill>
                  <a:srgbClr val="FFC000"/>
                </a:solidFill>
                <a:latin typeface="Arial Rounded MT Bold" panose="020F0704030504030204" pitchFamily="34" charset="0"/>
              </a:rPr>
              <a:t>band sonority</a:t>
            </a:r>
            <a:r>
              <a:rPr lang="en-US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suffers because there are frequent </a:t>
            </a:r>
            <a:r>
              <a:rPr lang="en-US" sz="6000" u="sng" dirty="0">
                <a:solidFill>
                  <a:srgbClr val="FFFF00"/>
                </a:solidFill>
                <a:latin typeface="Arial Rounded MT Bold" panose="020F0704030504030204" pitchFamily="34" charset="0"/>
              </a:rPr>
              <a:t>harsh</a:t>
            </a:r>
            <a:r>
              <a:rPr lang="en-US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or </a:t>
            </a:r>
            <a:r>
              <a:rPr lang="en-US" sz="6000" u="sng" dirty="0">
                <a:solidFill>
                  <a:srgbClr val="FFFF00"/>
                </a:solidFill>
                <a:latin typeface="Arial Rounded MT Bold" panose="020F0704030504030204" pitchFamily="34" charset="0"/>
              </a:rPr>
              <a:t>pinched</a:t>
            </a:r>
            <a:r>
              <a:rPr lang="en-US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6000" u="sng" dirty="0">
                <a:solidFill>
                  <a:srgbClr val="FFFF00"/>
                </a:solidFill>
                <a:latin typeface="Arial Rounded MT Bold" panose="020F0704030504030204" pitchFamily="34" charset="0"/>
              </a:rPr>
              <a:t>tones</a:t>
            </a:r>
            <a:r>
              <a:rPr lang="en-US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due to players’ inability to control </a:t>
            </a:r>
            <a:r>
              <a:rPr lang="en-US" sz="6000" u="sng" dirty="0">
                <a:solidFill>
                  <a:srgbClr val="FFFF00"/>
                </a:solidFill>
                <a:latin typeface="Arial Rounded MT Bold" panose="020F0704030504030204" pitchFamily="34" charset="0"/>
              </a:rPr>
              <a:t>tone quality and intonation</a:t>
            </a:r>
            <a:r>
              <a:rPr lang="en-US" sz="6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in extreme ranges/volumes.</a:t>
            </a:r>
          </a:p>
        </p:txBody>
      </p:sp>
    </p:spTree>
    <p:extLst>
      <p:ext uri="{BB962C8B-B14F-4D97-AF65-F5344CB8AC3E}">
        <p14:creationId xmlns:p14="http://schemas.microsoft.com/office/powerpoint/2010/main" val="2491062653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bg1"/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8E193-7A9C-494F-8701-43F706B49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36" y="2139554"/>
            <a:ext cx="7886700" cy="34785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“HOW TO FIX IT”</a:t>
            </a:r>
            <a:br>
              <a:rPr lang="en-US" sz="6000" b="1" dirty="0"/>
            </a:br>
            <a:br>
              <a:rPr lang="en-US" sz="6000" b="1" dirty="0"/>
            </a:br>
            <a:r>
              <a:rPr lang="en-US" b="1" dirty="0">
                <a:solidFill>
                  <a:srgbClr val="FF0000"/>
                </a:solidFill>
              </a:rPr>
              <a:t>PROJECT MARCH</a:t>
            </a:r>
            <a:br>
              <a:rPr lang="en-US" b="1" dirty="0">
                <a:solidFill>
                  <a:srgbClr val="FF0000"/>
                </a:solidFill>
              </a:rPr>
            </a:b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Bennett/Clark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27E40E-AA15-4C6E-96B3-C954FE00978A}"/>
              </a:ext>
            </a:extLst>
          </p:cNvPr>
          <p:cNvSpPr txBox="1"/>
          <p:nvPr/>
        </p:nvSpPr>
        <p:spPr>
          <a:xfrm>
            <a:off x="5257800" y="381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Presented by Ivan Wansley</a:t>
            </a:r>
          </a:p>
        </p:txBody>
      </p:sp>
    </p:spTree>
    <p:extLst>
      <p:ext uri="{BB962C8B-B14F-4D97-AF65-F5344CB8AC3E}">
        <p14:creationId xmlns:p14="http://schemas.microsoft.com/office/powerpoint/2010/main" val="146696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chemeClr val="bg1"/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88F75-E6DC-4644-9F1D-10973F509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7886700" cy="23951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MARCH STYLE</a:t>
            </a:r>
            <a:br>
              <a:rPr lang="en-US" sz="4950" b="1" dirty="0"/>
            </a:br>
            <a:br>
              <a:rPr lang="en-US" sz="4050" dirty="0"/>
            </a:br>
            <a:br>
              <a:rPr lang="en-US" sz="4050" dirty="0"/>
            </a:br>
            <a:endParaRPr lang="en-US" sz="405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F7665-B6CF-45B3-BD05-CE755411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057400"/>
            <a:ext cx="7886700" cy="289559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March style equals “detached” – Charles </a:t>
            </a:r>
            <a:r>
              <a:rPr lang="en-US" sz="2800" b="1" dirty="0" err="1">
                <a:solidFill>
                  <a:srgbClr val="FF0000"/>
                </a:solidFill>
              </a:rPr>
              <a:t>Quamby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Prepare an accent (&gt;) with silence – “prepare” the accent – Charles </a:t>
            </a:r>
            <a:r>
              <a:rPr lang="en-US" sz="2800" b="1" dirty="0" err="1">
                <a:solidFill>
                  <a:srgbClr val="FF0000"/>
                </a:solidFill>
              </a:rPr>
              <a:t>Quamby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en-US" sz="2800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FF0000"/>
                </a:solidFill>
              </a:rPr>
              <a:t>Contrasts on strain repeats – Joseph </a:t>
            </a:r>
            <a:r>
              <a:rPr lang="en-US" sz="2800" b="1" dirty="0" err="1">
                <a:solidFill>
                  <a:srgbClr val="FF0000"/>
                </a:solidFill>
              </a:rPr>
              <a:t>Kreines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42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chemeClr val="bg1"/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1CB09-D1FB-41F2-820C-8F16A4CB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457200"/>
            <a:ext cx="7886700" cy="21395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975" b="1" dirty="0"/>
              <a:t>Format for a standard American March</a:t>
            </a:r>
            <a:br>
              <a:rPr lang="en-US" b="1" dirty="0"/>
            </a:br>
            <a:br>
              <a:rPr lang="en-US" b="1" dirty="0"/>
            </a:b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3BE69-DE14-481A-8A3E-56BAB91B5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2477225"/>
            <a:ext cx="7886700" cy="1903550"/>
          </a:xfrm>
        </p:spPr>
        <p:txBody>
          <a:bodyPr>
            <a:normAutofit fontScale="32500" lnSpcReduction="20000"/>
          </a:bodyPr>
          <a:lstStyle/>
          <a:p>
            <a:r>
              <a:rPr lang="en-US" sz="10125" dirty="0">
                <a:solidFill>
                  <a:schemeClr val="accent1">
                    <a:lumMod val="75000"/>
                  </a:schemeClr>
                </a:solidFill>
              </a:rPr>
              <a:t>4 bar introduction</a:t>
            </a:r>
          </a:p>
          <a:p>
            <a:r>
              <a:rPr lang="en-US" sz="10125" dirty="0">
                <a:solidFill>
                  <a:schemeClr val="accent1">
                    <a:lumMod val="75000"/>
                  </a:schemeClr>
                </a:solidFill>
              </a:rPr>
              <a:t>16 bar 1</a:t>
            </a:r>
            <a:r>
              <a:rPr lang="en-US" sz="10125" baseline="30000" dirty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sz="10125" dirty="0">
                <a:solidFill>
                  <a:schemeClr val="accent1">
                    <a:lumMod val="75000"/>
                  </a:schemeClr>
                </a:solidFill>
              </a:rPr>
              <a:t> strain with repeat</a:t>
            </a:r>
          </a:p>
          <a:p>
            <a:r>
              <a:rPr lang="en-US" sz="10125" dirty="0">
                <a:solidFill>
                  <a:schemeClr val="accent1">
                    <a:lumMod val="75000"/>
                  </a:schemeClr>
                </a:solidFill>
              </a:rPr>
              <a:t>16 bar 2</a:t>
            </a:r>
            <a:r>
              <a:rPr lang="en-US" sz="10125" baseline="30000" dirty="0">
                <a:solidFill>
                  <a:schemeClr val="accent1">
                    <a:lumMod val="75000"/>
                  </a:schemeClr>
                </a:solidFill>
              </a:rPr>
              <a:t>nd</a:t>
            </a:r>
            <a:r>
              <a:rPr lang="en-US" sz="10125" dirty="0">
                <a:solidFill>
                  <a:schemeClr val="accent1">
                    <a:lumMod val="75000"/>
                  </a:schemeClr>
                </a:solidFill>
              </a:rPr>
              <a:t> strain with repeat</a:t>
            </a:r>
          </a:p>
          <a:p>
            <a:r>
              <a:rPr lang="en-US" sz="10125" dirty="0">
                <a:solidFill>
                  <a:schemeClr val="accent1">
                    <a:lumMod val="75000"/>
                  </a:schemeClr>
                </a:solidFill>
              </a:rPr>
              <a:t>32 bar trio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441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chemeClr val="bg1"/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A9D5E-085A-4FBD-A065-162B3954E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768349"/>
            <a:ext cx="7886700" cy="213955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Recommendations for marches that follow (or comes close) the basic march style – appropriate for middle and high school bands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6F67F-FB22-408F-A543-9C46E8064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29000"/>
            <a:ext cx="7886700" cy="2660651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Bennett Band Book (Henry Fillmore) – Volume 1 - Bennett/Larry Clark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Bennett Band Book – Volume 2 – Bennet/Larry Clark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0000"/>
                </a:solidFill>
              </a:rPr>
              <a:t>Karl King March Books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10397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FCCE20-1E4F-44FF-87B4-379D391A2D1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32907"/>
            <a:ext cx="0" cy="2792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64" y="161206"/>
            <a:ext cx="8762997" cy="1210014"/>
          </a:xfrm>
          <a:effectLst/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chemeClr val="tx1">
                    <a:lumMod val="95000"/>
                  </a:schemeClr>
                </a:solidFill>
                <a:latin typeface="Arial Rounded MT Bold" panose="020F0704030504030204" pitchFamily="34" charset="0"/>
              </a:rPr>
              <a:t>Expression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30126" y="1828801"/>
            <a:ext cx="4724392" cy="3200400"/>
          </a:xfrm>
        </p:spPr>
        <p:txBody>
          <a:bodyPr anchor="ctr">
            <a:noAutofit/>
          </a:bodyPr>
          <a:lstStyle/>
          <a:p>
            <a:r>
              <a:rPr lang="fr-FR" sz="3200" dirty="0">
                <a:solidFill>
                  <a:schemeClr val="tx1">
                    <a:lumMod val="95000"/>
                  </a:schemeClr>
                </a:solidFill>
              </a:rPr>
              <a:t>Drive </a:t>
            </a:r>
          </a:p>
          <a:p>
            <a:r>
              <a:rPr lang="fr-FR" sz="3200" dirty="0">
                <a:solidFill>
                  <a:schemeClr val="tx1">
                    <a:lumMod val="95000"/>
                  </a:schemeClr>
                </a:solidFill>
              </a:rPr>
              <a:t>Interruptions </a:t>
            </a:r>
          </a:p>
          <a:p>
            <a:r>
              <a:rPr lang="fr-FR" sz="3200" dirty="0">
                <a:solidFill>
                  <a:schemeClr val="tx1">
                    <a:lumMod val="95000"/>
                  </a:schemeClr>
                </a:solidFill>
              </a:rPr>
              <a:t>Anticipations </a:t>
            </a:r>
          </a:p>
          <a:p>
            <a:r>
              <a:rPr lang="fr-FR" sz="3200" dirty="0">
                <a:solidFill>
                  <a:schemeClr val="tx1">
                    <a:lumMod val="95000"/>
                  </a:schemeClr>
                </a:solidFill>
              </a:rPr>
              <a:t>Pauses</a:t>
            </a:r>
          </a:p>
          <a:p>
            <a:r>
              <a:rPr lang="fr-FR" sz="3200" dirty="0" err="1">
                <a:solidFill>
                  <a:schemeClr val="tx1">
                    <a:lumMod val="95000"/>
                  </a:schemeClr>
                </a:solidFill>
              </a:rPr>
              <a:t>Sighs</a:t>
            </a:r>
            <a:r>
              <a:rPr lang="fr-FR" sz="3200" dirty="0">
                <a:solidFill>
                  <a:schemeClr val="tx1">
                    <a:lumMod val="95000"/>
                  </a:schemeClr>
                </a:solidFill>
              </a:rPr>
              <a:t> </a:t>
            </a:r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E73668-FFFB-449D-AA48-853F7CF612B0}"/>
              </a:ext>
            </a:extLst>
          </p:cNvPr>
          <p:cNvSpPr txBox="1"/>
          <p:nvPr/>
        </p:nvSpPr>
        <p:spPr>
          <a:xfrm>
            <a:off x="65805" y="5943600"/>
            <a:ext cx="893618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95000"/>
                  </a:schemeClr>
                </a:solidFill>
              </a:rPr>
              <a:t>Play what isn’t written on the page!</a:t>
            </a:r>
          </a:p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2D636E-FD8A-441A-B4E1-B6C7A85B9010}"/>
              </a:ext>
            </a:extLst>
          </p:cNvPr>
          <p:cNvSpPr/>
          <p:nvPr/>
        </p:nvSpPr>
        <p:spPr>
          <a:xfrm>
            <a:off x="4267199" y="5117448"/>
            <a:ext cx="3778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“From Skill to Art” by Bobby L. Adams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7A7DF5-47D2-4196-B39F-EDA9573E693A}"/>
              </a:ext>
            </a:extLst>
          </p:cNvPr>
          <p:cNvSpPr/>
          <p:nvPr/>
        </p:nvSpPr>
        <p:spPr>
          <a:xfrm>
            <a:off x="228600" y="1187942"/>
            <a:ext cx="8610600" cy="1074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4CF1F3-FF96-4C80-99DE-087D541D39E6}"/>
              </a:ext>
            </a:extLst>
          </p:cNvPr>
          <p:cNvSpPr txBox="1"/>
          <p:nvPr/>
        </p:nvSpPr>
        <p:spPr>
          <a:xfrm>
            <a:off x="-26704" y="1732508"/>
            <a:ext cx="35174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FF00"/>
                </a:solidFill>
              </a:rPr>
              <a:t>What is the Emotional Character of the composition?</a:t>
            </a:r>
          </a:p>
        </p:txBody>
      </p:sp>
    </p:spTree>
    <p:extLst>
      <p:ext uri="{BB962C8B-B14F-4D97-AF65-F5344CB8AC3E}">
        <p14:creationId xmlns:p14="http://schemas.microsoft.com/office/powerpoint/2010/main" val="290065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chemeClr val="bg1"/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2FF97-410C-4529-9957-25524CE52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457200"/>
            <a:ext cx="7886700" cy="29173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75" b="1" dirty="0"/>
              <a:t>Specific for middle school bands – all levels</a:t>
            </a:r>
            <a:br>
              <a:rPr lang="en-US" sz="3675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39B39-8C04-42A0-A836-BB7C49F8F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800" y="1371600"/>
            <a:ext cx="7886700" cy="49530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The Lone Eagle – Edmondson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Omega March – Edmondson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Valley Forge March – Edmondson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Eagle Command March – Hilliard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Baywood March – Lee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Cold Brook March – O’Reilly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Maritime March – O’Reilly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Woodlake March – O’Reilly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Union March – Rogers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South Hill March – </a:t>
            </a:r>
            <a:r>
              <a:rPr lang="en-US" sz="2400" dirty="0" err="1">
                <a:solidFill>
                  <a:srgbClr val="FF0000"/>
                </a:solidFill>
              </a:rPr>
              <a:t>Vertoske</a:t>
            </a:r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</a:rPr>
              <a:t>Swashbuckler’s March - Williams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880083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chemeClr val="bg1"/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434F-4EC3-47FA-82FF-A45825B9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09600"/>
            <a:ext cx="78867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PLAY THE MARCH LIKE A CHORALE AND THEN PLAY THE CHORALE IN MARCH STYLE</a:t>
            </a:r>
            <a:br>
              <a:rPr lang="en-US" b="1" dirty="0"/>
            </a:br>
            <a:br>
              <a:rPr lang="en-US" b="1" dirty="0"/>
            </a:b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38B55-3D22-46FF-B3A0-D4DB6E63E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29001"/>
            <a:ext cx="7886700" cy="1995488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Remember – must hear all the harmony and get a quality sound. Never forget “Tone Quality” should always be your primary focus.</a:t>
            </a:r>
          </a:p>
        </p:txBody>
      </p:sp>
    </p:spTree>
    <p:extLst>
      <p:ext uri="{BB962C8B-B14F-4D97-AF65-F5344CB8AC3E}">
        <p14:creationId xmlns:p14="http://schemas.microsoft.com/office/powerpoint/2010/main" val="3811043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chemeClr val="bg1"/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DF659-F23C-4791-8013-C5EAF3A6A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43000"/>
            <a:ext cx="7886700" cy="282255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CHECK ALL CADENCE POINTS TO MAKE SURE THE CHORDS ARE SCORED IN SUCH A WAY THAT YOU CAN HEAR ALL OF THE HARMONY INDICATED ON THE SCORE</a:t>
            </a:r>
          </a:p>
        </p:txBody>
      </p:sp>
    </p:spTree>
    <p:extLst>
      <p:ext uri="{BB962C8B-B14F-4D97-AF65-F5344CB8AC3E}">
        <p14:creationId xmlns:p14="http://schemas.microsoft.com/office/powerpoint/2010/main" val="109017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DE66C8-F380-44F6-AD29-E7C293ECF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81000"/>
            <a:ext cx="1383382" cy="12954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11C74A-64D1-4844-BAD9-3F9381AA5106}"/>
              </a:ext>
            </a:extLst>
          </p:cNvPr>
          <p:cNvSpPr txBox="1"/>
          <p:nvPr/>
        </p:nvSpPr>
        <p:spPr>
          <a:xfrm>
            <a:off x="152400" y="12954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How To Fix It  -  Part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96F31-4865-4734-9C87-2B3A7563F7FF}"/>
              </a:ext>
            </a:extLst>
          </p:cNvPr>
          <p:cNvSpPr txBox="1"/>
          <p:nvPr/>
        </p:nvSpPr>
        <p:spPr>
          <a:xfrm>
            <a:off x="372035" y="3770412"/>
            <a:ext cx="8534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American School Band Director’s Association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FMEA Clinic 2018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737638-2608-4205-B6D4-36F888317D56}"/>
              </a:ext>
            </a:extLst>
          </p:cNvPr>
          <p:cNvSpPr txBox="1"/>
          <p:nvPr/>
        </p:nvSpPr>
        <p:spPr>
          <a:xfrm>
            <a:off x="7010400" y="4800600"/>
            <a:ext cx="190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Clinicians</a:t>
            </a:r>
          </a:p>
          <a:p>
            <a:endParaRPr lang="en-US" dirty="0"/>
          </a:p>
          <a:p>
            <a:r>
              <a:rPr lang="en-US" dirty="0"/>
              <a:t>Kelly Dorsey</a:t>
            </a:r>
          </a:p>
          <a:p>
            <a:r>
              <a:rPr lang="en-US" dirty="0"/>
              <a:t>Alex Kaminsky</a:t>
            </a:r>
          </a:p>
          <a:p>
            <a:r>
              <a:rPr lang="en-US" dirty="0"/>
              <a:t>Ivan Wansley</a:t>
            </a:r>
          </a:p>
        </p:txBody>
      </p:sp>
    </p:spTree>
    <p:extLst>
      <p:ext uri="{BB962C8B-B14F-4D97-AF65-F5344CB8AC3E}">
        <p14:creationId xmlns:p14="http://schemas.microsoft.com/office/powerpoint/2010/main" val="397850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686800" cy="129539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Shaping of Line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D80CDF-2ED5-40F6-A730-EDD043D72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02" y="1864994"/>
            <a:ext cx="2846012" cy="4028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ADAF13-7D57-4C32-977B-643730C122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007" y="1862549"/>
            <a:ext cx="2895600" cy="40286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CA6C9A-1518-4838-955F-EB7F10A92D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8994" y="1862548"/>
            <a:ext cx="2846012" cy="40364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DD3BA7-DB81-40B0-90C4-4989355F0B54}"/>
              </a:ext>
            </a:extLst>
          </p:cNvPr>
          <p:cNvSpPr/>
          <p:nvPr/>
        </p:nvSpPr>
        <p:spPr>
          <a:xfrm>
            <a:off x="266699" y="1265199"/>
            <a:ext cx="8610600" cy="1074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1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1"/>
            <a:ext cx="8686800" cy="120033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Shaping of Line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27364"/>
              </p:ext>
            </p:extLst>
          </p:nvPr>
        </p:nvGraphicFramePr>
        <p:xfrm>
          <a:off x="779317" y="1981200"/>
          <a:ext cx="7674768" cy="206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39D6FE6-4E8C-48D5-8C05-0BF9922978F5}"/>
              </a:ext>
            </a:extLst>
          </p:cNvPr>
          <p:cNvSpPr/>
          <p:nvPr/>
        </p:nvSpPr>
        <p:spPr>
          <a:xfrm>
            <a:off x="322117" y="48006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</a:rPr>
              <a:t>**  In a 3/4 time signature, the weight is almost always on beat one.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281D9B-C78C-4F03-8BBE-EAA695B92145}"/>
              </a:ext>
            </a:extLst>
          </p:cNvPr>
          <p:cNvSpPr/>
          <p:nvPr/>
        </p:nvSpPr>
        <p:spPr>
          <a:xfrm>
            <a:off x="266699" y="1265199"/>
            <a:ext cx="8610600" cy="1074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9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763000" cy="13716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Shaping of 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847633-6E24-446C-9311-7CFA6870C94A}"/>
              </a:ext>
            </a:extLst>
          </p:cNvPr>
          <p:cNvSpPr/>
          <p:nvPr/>
        </p:nvSpPr>
        <p:spPr>
          <a:xfrm>
            <a:off x="304800" y="1752600"/>
            <a:ext cx="85344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Determine the climax of each phrase.</a:t>
            </a:r>
          </a:p>
          <a:p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Shape the line according to the weight of the note rather than the shape of the up and down line. </a:t>
            </a:r>
          </a:p>
          <a:p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What note are you going to?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7A341A-745C-4436-9A3C-FDDAB3E0DAC5}"/>
              </a:ext>
            </a:extLst>
          </p:cNvPr>
          <p:cNvSpPr/>
          <p:nvPr/>
        </p:nvSpPr>
        <p:spPr>
          <a:xfrm>
            <a:off x="266699" y="1265199"/>
            <a:ext cx="8610600" cy="1074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1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1"/>
            <a:ext cx="8686800" cy="129539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Understanding Roles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586081"/>
              </p:ext>
            </p:extLst>
          </p:nvPr>
        </p:nvGraphicFramePr>
        <p:xfrm>
          <a:off x="304800" y="1371600"/>
          <a:ext cx="8104584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D0B649A-FF96-493F-B05E-9F37C6FEEC95}"/>
              </a:ext>
            </a:extLst>
          </p:cNvPr>
          <p:cNvSpPr/>
          <p:nvPr/>
        </p:nvSpPr>
        <p:spPr>
          <a:xfrm>
            <a:off x="304800" y="1258845"/>
            <a:ext cx="8610600" cy="1074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1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028E33-E8AA-4F08-B912-1F1A2E07F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18028E33-E8AA-4F08-B912-1F1A2E07F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18028E33-E8AA-4F08-B912-1F1A2E07F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graphicEl>
                                              <a:dgm id="{18028E33-E8AA-4F08-B912-1F1A2E07F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graphicEl>
                                              <a:dgm id="{18028E33-E8AA-4F08-B912-1F1A2E07F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3673C7-B978-4FA5-8D84-692E0EEBE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1C3673C7-B978-4FA5-8D84-692E0EEBE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1C3673C7-B978-4FA5-8D84-692E0EEBE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1C3673C7-B978-4FA5-8D84-692E0EEBE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1C3673C7-B978-4FA5-8D84-692E0EEBE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B13911-7793-4DD5-B02C-80FBB71AC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A0B13911-7793-4DD5-B02C-80FBB71AC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A0B13911-7793-4DD5-B02C-80FBB71AC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A0B13911-7793-4DD5-B02C-80FBB71AC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A0B13911-7793-4DD5-B02C-80FBB71AC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A6A117-4992-4031-B721-8CEE896ED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1EA6A117-4992-4031-B721-8CEE896ED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1EA6A117-4992-4031-B721-8CEE896ED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1EA6A117-4992-4031-B721-8CEE896ED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1EA6A117-4992-4031-B721-8CEE896ED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7A57FC-98F8-4518-BF7E-62E12EB1F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4E7A57FC-98F8-4518-BF7E-62E12EB1F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4E7A57FC-98F8-4518-BF7E-62E12EB1F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4E7A57FC-98F8-4518-BF7E-62E12EB1F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4E7A57FC-98F8-4518-BF7E-62E12EB1F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556516-4F54-4310-B55F-19FE23C5A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C3556516-4F54-4310-B55F-19FE23C5A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C3556516-4F54-4310-B55F-19FE23C5A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C3556516-4F54-4310-B55F-19FE23C5A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dgm id="{C3556516-4F54-4310-B55F-19FE23C5A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91129F-31AB-497B-952E-278104A34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D091129F-31AB-497B-952E-278104A34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D091129F-31AB-497B-952E-278104A34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D091129F-31AB-497B-952E-278104A34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D091129F-31AB-497B-952E-278104A34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13EF9B-7A75-48BE-A5DD-8A1701ACB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6713EF9B-7A75-48BE-A5DD-8A1701ACB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6713EF9B-7A75-48BE-A5DD-8A1701ACB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6713EF9B-7A75-48BE-A5DD-8A1701ACB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6713EF9B-7A75-48BE-A5DD-8A1701ACB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8839200" cy="12192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Understanding Roles</a:t>
            </a: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014653"/>
              </p:ext>
            </p:extLst>
          </p:nvPr>
        </p:nvGraphicFramePr>
        <p:xfrm>
          <a:off x="266700" y="1532517"/>
          <a:ext cx="8610600" cy="495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398B83B-2CE7-49B2-82A1-A0C6BF1F34BF}"/>
              </a:ext>
            </a:extLst>
          </p:cNvPr>
          <p:cNvSpPr/>
          <p:nvPr/>
        </p:nvSpPr>
        <p:spPr>
          <a:xfrm>
            <a:off x="266700" y="1219200"/>
            <a:ext cx="8610600" cy="1074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2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8F322D-9A1F-42E2-80AA-72AC8D3BA8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F8F322D-9A1F-42E2-80AA-72AC8D3BA8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38417F-6B54-4B56-888F-E4D29EA9E2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8638417F-6B54-4B56-888F-E4D29EA9E2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8BF6F4-3FF4-47FD-BF71-7F026C38E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FA8BF6F4-3FF4-47FD-BF71-7F026C38E1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D466D6-3698-433C-ACAB-4D4058DFC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A2D466D6-3698-433C-ACAB-4D4058DFCB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23FABA-C677-4759-85CA-7A5950C84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2B23FABA-C677-4759-85CA-7A5950C84F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006CB8-9B8F-45CF-944F-EAFB52F5E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77006CB8-9B8F-45CF-944F-EAFB52F5E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4D8CB7-2D3B-4616-B0A2-6A482ED85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724D8CB7-2D3B-4616-B0A2-6A482ED85F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Depth">
  <a:themeElements>
    <a:clrScheme name="Custom 1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4396</TotalTime>
  <Words>937</Words>
  <Application>Microsoft Office PowerPoint</Application>
  <PresentationFormat>On-screen Show (4:3)</PresentationFormat>
  <Paragraphs>197</Paragraphs>
  <Slides>43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Arial Rounded MT Bold</vt:lpstr>
      <vt:lpstr>Calibri</vt:lpstr>
      <vt:lpstr>Calibri Light</vt:lpstr>
      <vt:lpstr>Corbel</vt:lpstr>
      <vt:lpstr>Wingdings</vt:lpstr>
      <vt:lpstr>Depth</vt:lpstr>
      <vt:lpstr>Office Theme</vt:lpstr>
      <vt:lpstr>PowerPoint Presentation</vt:lpstr>
      <vt:lpstr>PowerPoint Presentation</vt:lpstr>
      <vt:lpstr>Expression</vt:lpstr>
      <vt:lpstr>Expression</vt:lpstr>
      <vt:lpstr>Shaping of Line</vt:lpstr>
      <vt:lpstr>Shaping of Line</vt:lpstr>
      <vt:lpstr>Shaping of Line</vt:lpstr>
      <vt:lpstr>Understanding Roles</vt:lpstr>
      <vt:lpstr>Understanding Roles</vt:lpstr>
      <vt:lpstr>Phrasing</vt:lpstr>
      <vt:lpstr>Tempo</vt:lpstr>
      <vt:lpstr>Dynamics</vt:lpstr>
      <vt:lpstr>Interpretation</vt:lpstr>
      <vt:lpstr>Interpretation</vt:lpstr>
      <vt:lpstr>General Comments</vt:lpstr>
      <vt:lpstr>PowerPoint Presentation</vt:lpstr>
      <vt:lpstr>  HOW TO FIX IT </vt:lpstr>
      <vt:lpstr>What’s broken?</vt:lpstr>
      <vt:lpstr>Fundamentals!</vt:lpstr>
      <vt:lpstr>Performance Fundamentals</vt:lpstr>
      <vt:lpstr>Break it down:</vt:lpstr>
      <vt:lpstr>Break it down:</vt:lpstr>
      <vt:lpstr>Break it down:</vt:lpstr>
      <vt:lpstr>Break it down:</vt:lpstr>
      <vt:lpstr>Break it down:</vt:lpstr>
      <vt:lpstr>Break it down:</vt:lpstr>
      <vt:lpstr>Break it down:</vt:lpstr>
      <vt:lpstr>Break it down:</vt:lpstr>
      <vt:lpstr>Break it down:</vt:lpstr>
      <vt:lpstr>Break it down:</vt:lpstr>
      <vt:lpstr>Break it down:</vt:lpstr>
      <vt:lpstr>Break it down:</vt:lpstr>
      <vt:lpstr>Break it down:</vt:lpstr>
      <vt:lpstr>Break it down:</vt:lpstr>
      <vt:lpstr>Break it down:</vt:lpstr>
      <vt:lpstr>“HOW TO FIX IT”  PROJECT MARCH  Bennett/Clark </vt:lpstr>
      <vt:lpstr>MARCH STYLE   </vt:lpstr>
      <vt:lpstr>Format for a standard American March  </vt:lpstr>
      <vt:lpstr>Recommendations for marches that follow (or comes close) the basic march style – appropriate for middle and high school bands</vt:lpstr>
      <vt:lpstr>Specific for middle school bands – all levels    </vt:lpstr>
      <vt:lpstr>PLAY THE MARCH LIKE A CHORALE AND THEN PLAY THE CHORALE IN MARCH STYLE  </vt:lpstr>
      <vt:lpstr>CHECK ALL CADENCE POINTS TO MAKE SURE THE CHORDS ARE SCORED IN SUCH A WAY THAT YOU CAN HEAR ALL OF THE HARMONY INDICATED ON THE SCORE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enseñanza de moral y valores positivos</dc:title>
  <dc:creator>Kathy</dc:creator>
  <cp:lastModifiedBy>Kelly</cp:lastModifiedBy>
  <cp:revision>413</cp:revision>
  <dcterms:created xsi:type="dcterms:W3CDTF">2011-06-07T23:40:43Z</dcterms:created>
  <dcterms:modified xsi:type="dcterms:W3CDTF">2018-01-16T16:07:02Z</dcterms:modified>
</cp:coreProperties>
</file>